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2.xml" ContentType="application/vnd.openxmlformats-officedocument.presentationml.notesSlide+xml"/>
  <Override PartName="/ppt/tags/tag23.xml" ContentType="application/vnd.openxmlformats-officedocument.presentationml.tags+xml"/>
  <Override PartName="/ppt/notesSlides/notesSlide3.xml" ContentType="application/vnd.openxmlformats-officedocument.presentationml.notesSlide+xml"/>
  <Override PartName="/ppt/tags/tag24.xml" ContentType="application/vnd.openxmlformats-officedocument.presentationml.tags+xml"/>
  <Override PartName="/ppt/notesSlides/notesSlide4.xml" ContentType="application/vnd.openxmlformats-officedocument.presentationml.notesSlide+xml"/>
  <Override PartName="/ppt/tags/tag25.xml" ContentType="application/vnd.openxmlformats-officedocument.presentationml.tags+xml"/>
  <Override PartName="/ppt/notesSlides/notesSlide5.xml" ContentType="application/vnd.openxmlformats-officedocument.presentationml.notesSlide+xml"/>
  <Override PartName="/ppt/tags/tag26.xml" ContentType="application/vnd.openxmlformats-officedocument.presentationml.tags+xml"/>
  <Override PartName="/ppt/notesSlides/notesSlide6.xml" ContentType="application/vnd.openxmlformats-officedocument.presentationml.notesSlide+xml"/>
  <Override PartName="/ppt/tags/tag27.xml" ContentType="application/vnd.openxmlformats-officedocument.presentationml.tags+xml"/>
  <Override PartName="/ppt/notesSlides/notesSlide7.xml" ContentType="application/vnd.openxmlformats-officedocument.presentationml.notesSlide+xml"/>
  <Override PartName="/ppt/tags/tag28.xml" ContentType="application/vnd.openxmlformats-officedocument.presentationml.tags+xml"/>
  <Override PartName="/ppt/notesSlides/notesSlide8.xml" ContentType="application/vnd.openxmlformats-officedocument.presentationml.notesSlide+xml"/>
  <Override PartName="/ppt/tags/tag29.xml" ContentType="application/vnd.openxmlformats-officedocument.presentationml.tags+xml"/>
  <Override PartName="/ppt/notesSlides/notesSlide9.xml" ContentType="application/vnd.openxmlformats-officedocument.presentationml.notesSlide+xml"/>
  <Override PartName="/ppt/tags/tag30.xml" ContentType="application/vnd.openxmlformats-officedocument.presentationml.tags+xml"/>
  <Override PartName="/ppt/notesSlides/notesSlide10.xml" ContentType="application/vnd.openxmlformats-officedocument.presentationml.notesSlide+xml"/>
  <Override PartName="/ppt/tags/tag31.xml" ContentType="application/vnd.openxmlformats-officedocument.presentationml.tags+xml"/>
  <Override PartName="/ppt/notesSlides/notesSlide11.xml" ContentType="application/vnd.openxmlformats-officedocument.presentationml.notesSlide+xml"/>
  <Override PartName="/ppt/tags/tag32.xml" ContentType="application/vnd.openxmlformats-officedocument.presentationml.tags+xml"/>
  <Override PartName="/ppt/notesSlides/notesSlide12.xml" ContentType="application/vnd.openxmlformats-officedocument.presentationml.notesSlide+xml"/>
  <Override PartName="/ppt/tags/tag33.xml" ContentType="application/vnd.openxmlformats-officedocument.presentationml.tags+xml"/>
  <Override PartName="/ppt/notesSlides/notesSlide13.xml" ContentType="application/vnd.openxmlformats-officedocument.presentationml.notesSlide+xml"/>
  <Override PartName="/ppt/tags/tag34.xml" ContentType="application/vnd.openxmlformats-officedocument.presentationml.tags+xml"/>
  <Override PartName="/ppt/notesSlides/notesSlide14.xml" ContentType="application/vnd.openxmlformats-officedocument.presentationml.notesSlide+xml"/>
  <Override PartName="/ppt/tags/tag35.xml" ContentType="application/vnd.openxmlformats-officedocument.presentationml.tags+xml"/>
  <Override PartName="/ppt/notesSlides/notesSlide15.xml" ContentType="application/vnd.openxmlformats-officedocument.presentationml.notesSlide+xml"/>
  <Override PartName="/ppt/tags/tag36.xml" ContentType="application/vnd.openxmlformats-officedocument.presentationml.tags+xml"/>
  <Override PartName="/ppt/notesSlides/notesSlide16.xml" ContentType="application/vnd.openxmlformats-officedocument.presentationml.notesSlide+xml"/>
  <Override PartName="/ppt/tags/tag37.xml" ContentType="application/vnd.openxmlformats-officedocument.presentationml.tags+xml"/>
  <Override PartName="/ppt/notesSlides/notesSlide17.xml" ContentType="application/vnd.openxmlformats-officedocument.presentationml.notesSlide+xml"/>
  <Override PartName="/ppt/tags/tag38.xml" ContentType="application/vnd.openxmlformats-officedocument.presentationml.tags+xml"/>
  <Override PartName="/ppt/notesSlides/notesSlide18.xml" ContentType="application/vnd.openxmlformats-officedocument.presentationml.notesSlide+xml"/>
  <Override PartName="/ppt/tags/tag39.xml" ContentType="application/vnd.openxmlformats-officedocument.presentationml.tags+xml"/>
  <Override PartName="/ppt/notesSlides/notesSlide19.xml" ContentType="application/vnd.openxmlformats-officedocument.presentationml.notesSlide+xml"/>
  <Override PartName="/ppt/tags/tag40.xml" ContentType="application/vnd.openxmlformats-officedocument.presentationml.tags+xml"/>
  <Override PartName="/ppt/notesSlides/notesSlide20.xml" ContentType="application/vnd.openxmlformats-officedocument.presentationml.notesSlide+xml"/>
  <Override PartName="/ppt/tags/tag41.xml" ContentType="application/vnd.openxmlformats-officedocument.presentationml.tags+xml"/>
  <Override PartName="/ppt/notesSlides/notesSlide21.xml" ContentType="application/vnd.openxmlformats-officedocument.presentationml.notesSlide+xml"/>
  <Override PartName="/ppt/tags/tag42.xml" ContentType="application/vnd.openxmlformats-officedocument.presentationml.tags+xml"/>
  <Override PartName="/ppt/notesSlides/notesSlide22.xml" ContentType="application/vnd.openxmlformats-officedocument.presentationml.notesSlide+xml"/>
  <Override PartName="/ppt/tags/tag43.xml" ContentType="application/vnd.openxmlformats-officedocument.presentationml.tags+xml"/>
  <Override PartName="/ppt/notesSlides/notesSlide23.xml" ContentType="application/vnd.openxmlformats-officedocument.presentationml.notesSlide+xml"/>
  <Override PartName="/ppt/tags/tag44.xml" ContentType="application/vnd.openxmlformats-officedocument.presentationml.tags+xml"/>
  <Override PartName="/ppt/notesSlides/notesSlide24.xml" ContentType="application/vnd.openxmlformats-officedocument.presentationml.notesSlide+xml"/>
  <Override PartName="/ppt/tags/tag45.xml" ContentType="application/vnd.openxmlformats-officedocument.presentationml.tags+xml"/>
  <Override PartName="/ppt/notesSlides/notesSlide25.xml" ContentType="application/vnd.openxmlformats-officedocument.presentationml.notesSlide+xml"/>
  <Override PartName="/ppt/tags/tag46.xml" ContentType="application/vnd.openxmlformats-officedocument.presentationml.tags+xml"/>
  <Override PartName="/ppt/notesSlides/notesSlide26.xml" ContentType="application/vnd.openxmlformats-officedocument.presentationml.notesSlide+xml"/>
  <Override PartName="/ppt/tags/tag47.xml" ContentType="application/vnd.openxmlformats-officedocument.presentationml.tags+xml"/>
  <Override PartName="/ppt/notesSlides/notesSlide27.xml" ContentType="application/vnd.openxmlformats-officedocument.presentationml.notesSlide+xml"/>
  <Override PartName="/ppt/tags/tag48.xml" ContentType="application/vnd.openxmlformats-officedocument.presentationml.tags+xml"/>
  <Override PartName="/ppt/notesSlides/notesSlide28.xml" ContentType="application/vnd.openxmlformats-officedocument.presentationml.notesSlide+xml"/>
  <Override PartName="/ppt/tags/tag49.xml" ContentType="application/vnd.openxmlformats-officedocument.presentationml.tags+xml"/>
  <Override PartName="/ppt/notesSlides/notesSlide29.xml" ContentType="application/vnd.openxmlformats-officedocument.presentationml.notesSlide+xml"/>
  <Override PartName="/ppt/tags/tag50.xml" ContentType="application/vnd.openxmlformats-officedocument.presentationml.tags+xml"/>
  <Override PartName="/ppt/notesSlides/notesSlide30.xml" ContentType="application/vnd.openxmlformats-officedocument.presentationml.notesSlide+xml"/>
  <Override PartName="/ppt/tags/tag51.xml" ContentType="application/vnd.openxmlformats-officedocument.presentationml.tags+xml"/>
  <Override PartName="/ppt/notesSlides/notesSlide31.xml" ContentType="application/vnd.openxmlformats-officedocument.presentationml.notesSlide+xml"/>
  <Override PartName="/ppt/tags/tag52.xml" ContentType="application/vnd.openxmlformats-officedocument.presentationml.tags+xml"/>
  <Override PartName="/ppt/notesSlides/notesSlide32.xml" ContentType="application/vnd.openxmlformats-officedocument.presentationml.notesSlide+xml"/>
  <Override PartName="/ppt/tags/tag53.xml" ContentType="application/vnd.openxmlformats-officedocument.presentationml.tags+xml"/>
  <Override PartName="/ppt/notesSlides/notesSlide33.xml" ContentType="application/vnd.openxmlformats-officedocument.presentationml.notesSlide+xml"/>
  <Override PartName="/ppt/tags/tag54.xml" ContentType="application/vnd.openxmlformats-officedocument.presentationml.tags+xml"/>
  <Override PartName="/ppt/notesSlides/notesSlide34.xml" ContentType="application/vnd.openxmlformats-officedocument.presentationml.notesSlide+xml"/>
  <Override PartName="/ppt/tags/tag55.xml" ContentType="application/vnd.openxmlformats-officedocument.presentationml.tags+xml"/>
  <Override PartName="/ppt/notesSlides/notesSlide35.xml" ContentType="application/vnd.openxmlformats-officedocument.presentationml.notesSlide+xml"/>
  <Override PartName="/ppt/tags/tag56.xml" ContentType="application/vnd.openxmlformats-officedocument.presentationml.tags+xml"/>
  <Override PartName="/ppt/notesSlides/notesSlide36.xml" ContentType="application/vnd.openxmlformats-officedocument.presentationml.notesSlide+xml"/>
  <Override PartName="/ppt/tags/tag57.xml" ContentType="application/vnd.openxmlformats-officedocument.presentationml.tags+xml"/>
  <Override PartName="/ppt/notesSlides/notesSlide37.xml" ContentType="application/vnd.openxmlformats-officedocument.presentationml.notesSlide+xml"/>
  <Override PartName="/ppt/tags/tag58.xml" ContentType="application/vnd.openxmlformats-officedocument.presentationml.tags+xml"/>
  <Override PartName="/ppt/notesSlides/notesSlide38.xml" ContentType="application/vnd.openxmlformats-officedocument.presentationml.notesSlide+xml"/>
  <Override PartName="/ppt/tags/tag59.xml" ContentType="application/vnd.openxmlformats-officedocument.presentationml.tags+xml"/>
  <Override PartName="/ppt/notesSlides/notesSlide39.xml" ContentType="application/vnd.openxmlformats-officedocument.presentationml.notesSlide+xml"/>
  <Override PartName="/ppt/tags/tag60.xml" ContentType="application/vnd.openxmlformats-officedocument.presentationml.tags+xml"/>
  <Override PartName="/ppt/notesSlides/notesSlide40.xml" ContentType="application/vnd.openxmlformats-officedocument.presentationml.notesSlide+xml"/>
  <Override PartName="/ppt/tags/tag61.xml" ContentType="application/vnd.openxmlformats-officedocument.presentationml.tags+xml"/>
  <Override PartName="/ppt/notesSlides/notesSlide41.xml" ContentType="application/vnd.openxmlformats-officedocument.presentationml.notesSlide+xml"/>
  <Override PartName="/ppt/tags/tag62.xml" ContentType="application/vnd.openxmlformats-officedocument.presentationml.tags+xml"/>
  <Override PartName="/ppt/notesSlides/notesSlide42.xml" ContentType="application/vnd.openxmlformats-officedocument.presentationml.notesSlide+xml"/>
  <Override PartName="/ppt/tags/tag63.xml" ContentType="application/vnd.openxmlformats-officedocument.presentationml.tags+xml"/>
  <Override PartName="/ppt/notesSlides/notesSlide43.xml" ContentType="application/vnd.openxmlformats-officedocument.presentationml.notesSlide+xml"/>
  <Override PartName="/ppt/tags/tag64.xml" ContentType="application/vnd.openxmlformats-officedocument.presentationml.tags+xml"/>
  <Override PartName="/ppt/notesSlides/notesSlide44.xml" ContentType="application/vnd.openxmlformats-officedocument.presentationml.notesSlide+xml"/>
  <Override PartName="/ppt/tags/tag65.xml" ContentType="application/vnd.openxmlformats-officedocument.presentationml.tags+xml"/>
  <Override PartName="/ppt/notesSlides/notesSlide45.xml" ContentType="application/vnd.openxmlformats-officedocument.presentationml.notesSlide+xml"/>
  <Override PartName="/ppt/tags/tag66.xml" ContentType="application/vnd.openxmlformats-officedocument.presentationml.tags+xml"/>
  <Override PartName="/ppt/notesSlides/notesSlide46.xml" ContentType="application/vnd.openxmlformats-officedocument.presentationml.notesSlide+xml"/>
  <Override PartName="/ppt/tags/tag67.xml" ContentType="application/vnd.openxmlformats-officedocument.presentationml.tags+xml"/>
  <Override PartName="/ppt/notesSlides/notesSlide47.xml" ContentType="application/vnd.openxmlformats-officedocument.presentationml.notesSlide+xml"/>
  <Override PartName="/ppt/tags/tag68.xml" ContentType="application/vnd.openxmlformats-officedocument.presentationml.tags+xml"/>
  <Override PartName="/ppt/notesSlides/notesSlide48.xml" ContentType="application/vnd.openxmlformats-officedocument.presentationml.notesSlide+xml"/>
  <Override PartName="/ppt/tags/tag69.xml" ContentType="application/vnd.openxmlformats-officedocument.presentationml.tags+xml"/>
  <Override PartName="/ppt/notesSlides/notesSlide49.xml" ContentType="application/vnd.openxmlformats-officedocument.presentationml.notesSlide+xml"/>
  <Override PartName="/ppt/tags/tag70.xml" ContentType="application/vnd.openxmlformats-officedocument.presentationml.tags+xml"/>
  <Override PartName="/ppt/notesSlides/notesSlide50.xml" ContentType="application/vnd.openxmlformats-officedocument.presentationml.notesSlide+xml"/>
  <Override PartName="/ppt/tags/tag71.xml" ContentType="application/vnd.openxmlformats-officedocument.presentationml.tags+xml"/>
  <Override PartName="/ppt/notesSlides/notesSlide51.xml" ContentType="application/vnd.openxmlformats-officedocument.presentationml.notesSlide+xml"/>
  <Override PartName="/ppt/tags/tag72.xml" ContentType="application/vnd.openxmlformats-officedocument.presentationml.tags+xml"/>
  <Override PartName="/ppt/notesSlides/notesSlide52.xml" ContentType="application/vnd.openxmlformats-officedocument.presentationml.notesSlide+xml"/>
  <Override PartName="/ppt/tags/tag73.xml" ContentType="application/vnd.openxmlformats-officedocument.presentationml.tags+xml"/>
  <Override PartName="/ppt/notesSlides/notesSlide53.xml" ContentType="application/vnd.openxmlformats-officedocument.presentationml.notesSlide+xml"/>
  <Override PartName="/ppt/tags/tag74.xml" ContentType="application/vnd.openxmlformats-officedocument.presentationml.tags+xml"/>
  <Override PartName="/ppt/notesSlides/notesSlide54.xml" ContentType="application/vnd.openxmlformats-officedocument.presentationml.notesSlide+xml"/>
  <Override PartName="/ppt/tags/tag75.xml" ContentType="application/vnd.openxmlformats-officedocument.presentationml.tags+xml"/>
  <Override PartName="/ppt/notesSlides/notesSlide55.xml" ContentType="application/vnd.openxmlformats-officedocument.presentationml.notesSlide+xml"/>
  <Override PartName="/ppt/tags/tag76.xml" ContentType="application/vnd.openxmlformats-officedocument.presentationml.tags+xml"/>
  <Override PartName="/ppt/notesSlides/notesSlide56.xml" ContentType="application/vnd.openxmlformats-officedocument.presentationml.notesSlide+xml"/>
  <Override PartName="/ppt/tags/tag77.xml" ContentType="application/vnd.openxmlformats-officedocument.presentationml.tags+xml"/>
  <Override PartName="/ppt/notesSlides/notesSlide57.xml" ContentType="application/vnd.openxmlformats-officedocument.presentationml.notesSlide+xml"/>
  <Override PartName="/ppt/tags/tag78.xml" ContentType="application/vnd.openxmlformats-officedocument.presentationml.tags+xml"/>
  <Override PartName="/ppt/notesSlides/notesSlide58.xml" ContentType="application/vnd.openxmlformats-officedocument.presentationml.notesSlide+xml"/>
  <Override PartName="/ppt/tags/tag79.xml" ContentType="application/vnd.openxmlformats-officedocument.presentationml.tags+xml"/>
  <Override PartName="/ppt/notesSlides/notesSlide59.xml" ContentType="application/vnd.openxmlformats-officedocument.presentationml.notesSlide+xml"/>
  <Override PartName="/ppt/tags/tag80.xml" ContentType="application/vnd.openxmlformats-officedocument.presentationml.tags+xml"/>
  <Override PartName="/ppt/notesSlides/notesSlide60.xml" ContentType="application/vnd.openxmlformats-officedocument.presentationml.notesSlide+xml"/>
  <Override PartName="/ppt/tags/tag81.xml" ContentType="application/vnd.openxmlformats-officedocument.presentationml.tags+xml"/>
  <Override PartName="/ppt/notesSlides/notesSlide61.xml" ContentType="application/vnd.openxmlformats-officedocument.presentationml.notesSlide+xml"/>
  <Override PartName="/ppt/tags/tag82.xml" ContentType="application/vnd.openxmlformats-officedocument.presentationml.tags+xml"/>
  <Override PartName="/ppt/notesSlides/notesSlide62.xml" ContentType="application/vnd.openxmlformats-officedocument.presentationml.notesSlide+xml"/>
  <Override PartName="/ppt/tags/tag83.xml" ContentType="application/vnd.openxmlformats-officedocument.presentationml.tags+xml"/>
  <Override PartName="/ppt/notesSlides/notesSlide63.xml" ContentType="application/vnd.openxmlformats-officedocument.presentationml.notesSlide+xml"/>
  <Override PartName="/ppt/tags/tag84.xml" ContentType="application/vnd.openxmlformats-officedocument.presentationml.tags+xml"/>
  <Override PartName="/ppt/notesSlides/notesSlide64.xml" ContentType="application/vnd.openxmlformats-officedocument.presentationml.notesSlide+xml"/>
  <Override PartName="/ppt/tags/tag85.xml" ContentType="application/vnd.openxmlformats-officedocument.presentationml.tags+xml"/>
  <Override PartName="/ppt/notesSlides/notesSlide65.xml" ContentType="application/vnd.openxmlformats-officedocument.presentationml.notesSlide+xml"/>
  <Override PartName="/ppt/tags/tag86.xml" ContentType="application/vnd.openxmlformats-officedocument.presentationml.tags+xml"/>
  <Override PartName="/ppt/notesSlides/notesSlide66.xml" ContentType="application/vnd.openxmlformats-officedocument.presentationml.notesSlide+xml"/>
  <Override PartName="/ppt/tags/tag87.xml" ContentType="application/vnd.openxmlformats-officedocument.presentationml.tags+xml"/>
  <Override PartName="/ppt/notesSlides/notesSlide67.xml" ContentType="application/vnd.openxmlformats-officedocument.presentationml.notesSlide+xml"/>
  <Override PartName="/ppt/tags/tag88.xml" ContentType="application/vnd.openxmlformats-officedocument.presentationml.tags+xml"/>
  <Override PartName="/ppt/notesSlides/notesSlide68.xml" ContentType="application/vnd.openxmlformats-officedocument.presentationml.notesSlide+xml"/>
  <Override PartName="/ppt/tags/tag89.xml" ContentType="application/vnd.openxmlformats-officedocument.presentationml.tags+xml"/>
  <Override PartName="/ppt/notesSlides/notesSlide69.xml" ContentType="application/vnd.openxmlformats-officedocument.presentationml.notesSlide+xml"/>
  <Override PartName="/ppt/tags/tag90.xml" ContentType="application/vnd.openxmlformats-officedocument.presentationml.tags+xml"/>
  <Override PartName="/ppt/notesSlides/notesSlide70.xml" ContentType="application/vnd.openxmlformats-officedocument.presentationml.notesSlide+xml"/>
  <Override PartName="/ppt/tags/tag91.xml" ContentType="application/vnd.openxmlformats-officedocument.presentationml.tags+xml"/>
  <Override PartName="/ppt/notesSlides/notesSlide71.xml" ContentType="application/vnd.openxmlformats-officedocument.presentationml.notesSlide+xml"/>
  <Override PartName="/ppt/tags/tag92.xml" ContentType="application/vnd.openxmlformats-officedocument.presentationml.tags+xml"/>
  <Override PartName="/ppt/notesSlides/notesSlide72.xml" ContentType="application/vnd.openxmlformats-officedocument.presentationml.notesSlide+xml"/>
  <Override PartName="/ppt/tags/tag93.xml" ContentType="application/vnd.openxmlformats-officedocument.presentationml.tags+xml"/>
  <Override PartName="/ppt/notesSlides/notesSlide73.xml" ContentType="application/vnd.openxmlformats-officedocument.presentationml.notesSlide+xml"/>
  <Override PartName="/ppt/tags/tag94.xml" ContentType="application/vnd.openxmlformats-officedocument.presentationml.tags+xml"/>
  <Override PartName="/ppt/notesSlides/notesSlide74.xml" ContentType="application/vnd.openxmlformats-officedocument.presentationml.notesSlide+xml"/>
  <Override PartName="/ppt/tags/tag95.xml" ContentType="application/vnd.openxmlformats-officedocument.presentationml.tags+xml"/>
  <Override PartName="/ppt/notesSlides/notesSlide75.xml" ContentType="application/vnd.openxmlformats-officedocument.presentationml.notesSlide+xml"/>
  <Override PartName="/ppt/tags/tag96.xml" ContentType="application/vnd.openxmlformats-officedocument.presentationml.tags+xml"/>
  <Override PartName="/ppt/notesSlides/notesSlide76.xml" ContentType="application/vnd.openxmlformats-officedocument.presentationml.notesSlide+xml"/>
  <Override PartName="/ppt/tags/tag97.xml" ContentType="application/vnd.openxmlformats-officedocument.presentationml.tags+xml"/>
  <Override PartName="/ppt/notesSlides/notesSlide77.xml" ContentType="application/vnd.openxmlformats-officedocument.presentationml.notesSlide+xml"/>
  <Override PartName="/ppt/tags/tag98.xml" ContentType="application/vnd.openxmlformats-officedocument.presentationml.tags+xml"/>
  <Override PartName="/ppt/notesSlides/notesSlide78.xml" ContentType="application/vnd.openxmlformats-officedocument.presentationml.notesSlide+xml"/>
  <Override PartName="/ppt/tags/tag99.xml" ContentType="application/vnd.openxmlformats-officedocument.presentationml.tags+xml"/>
  <Override PartName="/ppt/notesSlides/notesSlide79.xml" ContentType="application/vnd.openxmlformats-officedocument.presentationml.notesSlide+xml"/>
  <Override PartName="/ppt/tags/tag100.xml" ContentType="application/vnd.openxmlformats-officedocument.presentationml.tags+xml"/>
  <Override PartName="/ppt/notesSlides/notesSlide80.xml" ContentType="application/vnd.openxmlformats-officedocument.presentationml.notesSlide+xml"/>
  <Override PartName="/ppt/tags/tag101.xml" ContentType="application/vnd.openxmlformats-officedocument.presentationml.tags+xml"/>
  <Override PartName="/ppt/notesSlides/notesSlide81.xml" ContentType="application/vnd.openxmlformats-officedocument.presentationml.notesSlide+xml"/>
  <Override PartName="/ppt/tags/tag102.xml" ContentType="application/vnd.openxmlformats-officedocument.presentationml.tags+xml"/>
  <Override PartName="/ppt/notesSlides/notesSlide82.xml" ContentType="application/vnd.openxmlformats-officedocument.presentationml.notesSlide+xml"/>
  <Override PartName="/ppt/tags/tag103.xml" ContentType="application/vnd.openxmlformats-officedocument.presentationml.tags+xml"/>
  <Override PartName="/ppt/notesSlides/notesSlide83.xml" ContentType="application/vnd.openxmlformats-officedocument.presentationml.notesSlide+xml"/>
  <Override PartName="/ppt/tags/tag104.xml" ContentType="application/vnd.openxmlformats-officedocument.presentationml.tags+xml"/>
  <Override PartName="/ppt/notesSlides/notesSlide84.xml" ContentType="application/vnd.openxmlformats-officedocument.presentationml.notesSlide+xml"/>
  <Override PartName="/ppt/tags/tag105.xml" ContentType="application/vnd.openxmlformats-officedocument.presentationml.tags+xml"/>
  <Override PartName="/ppt/notesSlides/notesSlide85.xml" ContentType="application/vnd.openxmlformats-officedocument.presentationml.notesSlide+xml"/>
  <Override PartName="/ppt/tags/tag106.xml" ContentType="application/vnd.openxmlformats-officedocument.presentationml.tags+xml"/>
  <Override PartName="/ppt/notesSlides/notesSlide86.xml" ContentType="application/vnd.openxmlformats-officedocument.presentationml.notesSlide+xml"/>
  <Override PartName="/ppt/tags/tag107.xml" ContentType="application/vnd.openxmlformats-officedocument.presentationml.tags+xml"/>
  <Override PartName="/ppt/tags/tag108.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99"/>
  </p:notesMasterIdLst>
  <p:handoutMasterIdLst>
    <p:handoutMasterId r:id="rId100"/>
  </p:handoutMasterIdLst>
  <p:sldIdLst>
    <p:sldId id="435" r:id="rId5"/>
    <p:sldId id="256" r:id="rId6"/>
    <p:sldId id="281" r:id="rId7"/>
    <p:sldId id="511" r:id="rId8"/>
    <p:sldId id="263" r:id="rId9"/>
    <p:sldId id="264" r:id="rId10"/>
    <p:sldId id="265" r:id="rId11"/>
    <p:sldId id="258" r:id="rId12"/>
    <p:sldId id="259" r:id="rId13"/>
    <p:sldId id="282" r:id="rId14"/>
    <p:sldId id="283" r:id="rId15"/>
    <p:sldId id="260" r:id="rId16"/>
    <p:sldId id="284" r:id="rId17"/>
    <p:sldId id="285" r:id="rId18"/>
    <p:sldId id="286" r:id="rId19"/>
    <p:sldId id="287" r:id="rId20"/>
    <p:sldId id="288" r:id="rId21"/>
    <p:sldId id="289" r:id="rId22"/>
    <p:sldId id="290" r:id="rId23"/>
    <p:sldId id="291" r:id="rId24"/>
    <p:sldId id="292" r:id="rId25"/>
    <p:sldId id="293" r:id="rId26"/>
    <p:sldId id="295" r:id="rId27"/>
    <p:sldId id="294" r:id="rId28"/>
    <p:sldId id="296" r:id="rId29"/>
    <p:sldId id="297" r:id="rId30"/>
    <p:sldId id="298" r:id="rId31"/>
    <p:sldId id="299" r:id="rId32"/>
    <p:sldId id="300" r:id="rId33"/>
    <p:sldId id="301" r:id="rId34"/>
    <p:sldId id="302" r:id="rId35"/>
    <p:sldId id="303" r:id="rId36"/>
    <p:sldId id="304" r:id="rId37"/>
    <p:sldId id="305" r:id="rId38"/>
    <p:sldId id="306" r:id="rId39"/>
    <p:sldId id="307" r:id="rId40"/>
    <p:sldId id="308" r:id="rId41"/>
    <p:sldId id="309" r:id="rId42"/>
    <p:sldId id="310" r:id="rId43"/>
    <p:sldId id="311" r:id="rId44"/>
    <p:sldId id="312" r:id="rId45"/>
    <p:sldId id="313" r:id="rId46"/>
    <p:sldId id="314" r:id="rId47"/>
    <p:sldId id="315" r:id="rId48"/>
    <p:sldId id="316" r:id="rId49"/>
    <p:sldId id="317" r:id="rId50"/>
    <p:sldId id="318" r:id="rId51"/>
    <p:sldId id="319" r:id="rId52"/>
    <p:sldId id="320" r:id="rId53"/>
    <p:sldId id="321" r:id="rId54"/>
    <p:sldId id="322" r:id="rId55"/>
    <p:sldId id="323" r:id="rId56"/>
    <p:sldId id="324" r:id="rId57"/>
    <p:sldId id="325" r:id="rId58"/>
    <p:sldId id="326" r:id="rId59"/>
    <p:sldId id="327" r:id="rId60"/>
    <p:sldId id="328" r:id="rId61"/>
    <p:sldId id="329" r:id="rId62"/>
    <p:sldId id="330" r:id="rId63"/>
    <p:sldId id="331" r:id="rId64"/>
    <p:sldId id="332" r:id="rId65"/>
    <p:sldId id="333" r:id="rId66"/>
    <p:sldId id="334" r:id="rId67"/>
    <p:sldId id="336" r:id="rId68"/>
    <p:sldId id="337" r:id="rId69"/>
    <p:sldId id="338" r:id="rId70"/>
    <p:sldId id="339" r:id="rId71"/>
    <p:sldId id="335" r:id="rId72"/>
    <p:sldId id="340" r:id="rId73"/>
    <p:sldId id="341" r:id="rId74"/>
    <p:sldId id="342" r:id="rId75"/>
    <p:sldId id="343" r:id="rId76"/>
    <p:sldId id="344" r:id="rId77"/>
    <p:sldId id="345" r:id="rId78"/>
    <p:sldId id="346" r:id="rId79"/>
    <p:sldId id="347" r:id="rId80"/>
    <p:sldId id="348" r:id="rId81"/>
    <p:sldId id="349" r:id="rId82"/>
    <p:sldId id="350" r:id="rId83"/>
    <p:sldId id="351" r:id="rId84"/>
    <p:sldId id="352" r:id="rId85"/>
    <p:sldId id="353" r:id="rId86"/>
    <p:sldId id="354" r:id="rId87"/>
    <p:sldId id="355" r:id="rId88"/>
    <p:sldId id="356" r:id="rId89"/>
    <p:sldId id="357" r:id="rId90"/>
    <p:sldId id="358" r:id="rId91"/>
    <p:sldId id="359" r:id="rId92"/>
    <p:sldId id="360" r:id="rId93"/>
    <p:sldId id="362" r:id="rId94"/>
    <p:sldId id="363" r:id="rId95"/>
    <p:sldId id="364" r:id="rId96"/>
    <p:sldId id="261" r:id="rId97"/>
    <p:sldId id="257" r:id="rId98"/>
  </p:sldIdLst>
  <p:sldSz cx="12192000" cy="6858000"/>
  <p:notesSz cx="6858000" cy="9144000"/>
  <p:custDataLst>
    <p:tags r:id="rId10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308"/>
    <a:srgbClr val="A6A6A6"/>
    <a:srgbClr val="2B4C76"/>
    <a:srgbClr val="262626"/>
    <a:srgbClr val="D3D3D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81E0A5-47CD-40B8-A6F8-430DC313B0B5}" v="205" dt="2022-03-31T22:00:26.360"/>
    <p1510:client id="{B5DF979E-392E-4758-BA2B-C736BDA894A4}" v="3" dt="2022-04-27T15:28:52.8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293" autoAdjust="0"/>
  </p:normalViewPr>
  <p:slideViewPr>
    <p:cSldViewPr snapToGrid="0">
      <p:cViewPr varScale="1">
        <p:scale>
          <a:sx n="95" d="100"/>
          <a:sy n="95" d="100"/>
        </p:scale>
        <p:origin x="114" y="19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07" Type="http://schemas.microsoft.com/office/2015/10/relationships/revisionInfo" Target="revisionInfo.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presProps" Target="presProp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notesMaster" Target="notesMasters/notesMaster1.xml"/><Relationship Id="rId10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handoutMaster" Target="handoutMasters/handoutMaster1.xml"/><Relationship Id="rId105"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rker Wallace" userId="f2e0caca-fac7-4ab5-bba3-fdb1ba155494" providerId="ADAL" clId="{3F81E0A5-47CD-40B8-A6F8-430DC313B0B5}"/>
    <pc:docChg chg="undo custSel addSld delSld modSld sldOrd">
      <pc:chgData name="Parker Wallace" userId="f2e0caca-fac7-4ab5-bba3-fdb1ba155494" providerId="ADAL" clId="{3F81E0A5-47CD-40B8-A6F8-430DC313B0B5}" dt="2022-03-31T22:00:30.001" v="6148" actId="14100"/>
      <pc:docMkLst>
        <pc:docMk/>
      </pc:docMkLst>
      <pc:sldChg chg="addSp delSp modSp mod">
        <pc:chgData name="Parker Wallace" userId="f2e0caca-fac7-4ab5-bba3-fdb1ba155494" providerId="ADAL" clId="{3F81E0A5-47CD-40B8-A6F8-430DC313B0B5}" dt="2022-03-18T13:59:57.729" v="108" actId="732"/>
        <pc:sldMkLst>
          <pc:docMk/>
          <pc:sldMk cId="2829802933" sldId="256"/>
        </pc:sldMkLst>
        <pc:spChg chg="mod">
          <ac:chgData name="Parker Wallace" userId="f2e0caca-fac7-4ab5-bba3-fdb1ba155494" providerId="ADAL" clId="{3F81E0A5-47CD-40B8-A6F8-430DC313B0B5}" dt="2022-03-18T13:59:23.250" v="101" actId="207"/>
          <ac:spMkLst>
            <pc:docMk/>
            <pc:sldMk cId="2829802933" sldId="256"/>
            <ac:spMk id="4" creationId="{A688E887-AF7E-4552-BBBF-39FFA6E5C147}"/>
          </ac:spMkLst>
        </pc:spChg>
        <pc:spChg chg="add mod">
          <ac:chgData name="Parker Wallace" userId="f2e0caca-fac7-4ab5-bba3-fdb1ba155494" providerId="ADAL" clId="{3F81E0A5-47CD-40B8-A6F8-430DC313B0B5}" dt="2022-03-18T13:59:40.128" v="102" actId="478"/>
          <ac:spMkLst>
            <pc:docMk/>
            <pc:sldMk cId="2829802933" sldId="256"/>
            <ac:spMk id="6" creationId="{DCA62A6A-13A6-4007-A0FF-1889149EFD5F}"/>
          </ac:spMkLst>
        </pc:spChg>
        <pc:picChg chg="del">
          <ac:chgData name="Parker Wallace" userId="f2e0caca-fac7-4ab5-bba3-fdb1ba155494" providerId="ADAL" clId="{3F81E0A5-47CD-40B8-A6F8-430DC313B0B5}" dt="2022-03-18T13:59:40.128" v="102" actId="478"/>
          <ac:picMkLst>
            <pc:docMk/>
            <pc:sldMk cId="2829802933" sldId="256"/>
            <ac:picMk id="7" creationId="{8B1F2019-C591-4746-B7A3-71E5A55F90EA}"/>
          </ac:picMkLst>
        </pc:picChg>
        <pc:picChg chg="add mod modCrop">
          <ac:chgData name="Parker Wallace" userId="f2e0caca-fac7-4ab5-bba3-fdb1ba155494" providerId="ADAL" clId="{3F81E0A5-47CD-40B8-A6F8-430DC313B0B5}" dt="2022-03-18T13:59:57.729" v="108" actId="732"/>
          <ac:picMkLst>
            <pc:docMk/>
            <pc:sldMk cId="2829802933" sldId="256"/>
            <ac:picMk id="8" creationId="{1C5FB604-9C0C-4875-AF40-8732E9524B8F}"/>
          </ac:picMkLst>
        </pc:picChg>
      </pc:sldChg>
      <pc:sldChg chg="addSp modSp mod modNotesTx">
        <pc:chgData name="Parker Wallace" userId="f2e0caca-fac7-4ab5-bba3-fdb1ba155494" providerId="ADAL" clId="{3F81E0A5-47CD-40B8-A6F8-430DC313B0B5}" dt="2022-03-24T13:41:30.450" v="2196" actId="14100"/>
        <pc:sldMkLst>
          <pc:docMk/>
          <pc:sldMk cId="4030697636" sldId="258"/>
        </pc:sldMkLst>
        <pc:spChg chg="mod">
          <ac:chgData name="Parker Wallace" userId="f2e0caca-fac7-4ab5-bba3-fdb1ba155494" providerId="ADAL" clId="{3F81E0A5-47CD-40B8-A6F8-430DC313B0B5}" dt="2022-03-23T15:58:37.845" v="1200" actId="1076"/>
          <ac:spMkLst>
            <pc:docMk/>
            <pc:sldMk cId="4030697636" sldId="258"/>
            <ac:spMk id="2" creationId="{95DA7FCC-B4FF-45D0-AEFD-F4F760879447}"/>
          </ac:spMkLst>
        </pc:spChg>
        <pc:spChg chg="add mod">
          <ac:chgData name="Parker Wallace" userId="f2e0caca-fac7-4ab5-bba3-fdb1ba155494" providerId="ADAL" clId="{3F81E0A5-47CD-40B8-A6F8-430DC313B0B5}" dt="2022-03-24T13:32:42.652" v="2012" actId="1076"/>
          <ac:spMkLst>
            <pc:docMk/>
            <pc:sldMk cId="4030697636" sldId="258"/>
            <ac:spMk id="5" creationId="{3B92DF26-05C3-4C62-838B-67607C57039E}"/>
          </ac:spMkLst>
        </pc:spChg>
        <pc:graphicFrameChg chg="add mod modGraphic">
          <ac:chgData name="Parker Wallace" userId="f2e0caca-fac7-4ab5-bba3-fdb1ba155494" providerId="ADAL" clId="{3F81E0A5-47CD-40B8-A6F8-430DC313B0B5}" dt="2022-03-24T13:41:30.450" v="2196" actId="14100"/>
          <ac:graphicFrameMkLst>
            <pc:docMk/>
            <pc:sldMk cId="4030697636" sldId="258"/>
            <ac:graphicFrameMk id="3" creationId="{381DDD69-8113-4742-98B9-B97FA24A5350}"/>
          </ac:graphicFrameMkLst>
        </pc:graphicFrameChg>
      </pc:sldChg>
      <pc:sldChg chg="addSp delSp modSp add del mod modNotesTx">
        <pc:chgData name="Parker Wallace" userId="f2e0caca-fac7-4ab5-bba3-fdb1ba155494" providerId="ADAL" clId="{3F81E0A5-47CD-40B8-A6F8-430DC313B0B5}" dt="2022-03-24T13:41:21.730" v="2194" actId="14100"/>
        <pc:sldMkLst>
          <pc:docMk/>
          <pc:sldMk cId="1838120334" sldId="259"/>
        </pc:sldMkLst>
        <pc:spChg chg="mod">
          <ac:chgData name="Parker Wallace" userId="f2e0caca-fac7-4ab5-bba3-fdb1ba155494" providerId="ADAL" clId="{3F81E0A5-47CD-40B8-A6F8-430DC313B0B5}" dt="2022-03-18T20:04:42.400" v="259" actId="20577"/>
          <ac:spMkLst>
            <pc:docMk/>
            <pc:sldMk cId="1838120334" sldId="259"/>
            <ac:spMk id="3" creationId="{EE5AB8FD-8E26-4125-A395-DFC9198BAC8B}"/>
          </ac:spMkLst>
        </pc:spChg>
        <pc:spChg chg="add del mod">
          <ac:chgData name="Parker Wallace" userId="f2e0caca-fac7-4ab5-bba3-fdb1ba155494" providerId="ADAL" clId="{3F81E0A5-47CD-40B8-A6F8-430DC313B0B5}" dt="2022-03-24T13:37:50.485" v="2181" actId="478"/>
          <ac:spMkLst>
            <pc:docMk/>
            <pc:sldMk cId="1838120334" sldId="259"/>
            <ac:spMk id="4" creationId="{044A1B74-380C-4AE9-84F2-8215677947C9}"/>
          </ac:spMkLst>
        </pc:spChg>
        <pc:spChg chg="del">
          <ac:chgData name="Parker Wallace" userId="f2e0caca-fac7-4ab5-bba3-fdb1ba155494" providerId="ADAL" clId="{3F81E0A5-47CD-40B8-A6F8-430DC313B0B5}" dt="2022-03-18T20:05:04.355" v="260" actId="478"/>
          <ac:spMkLst>
            <pc:docMk/>
            <pc:sldMk cId="1838120334" sldId="259"/>
            <ac:spMk id="4" creationId="{402FB40C-A756-4805-9AFE-3B9F41990171}"/>
          </ac:spMkLst>
        </pc:spChg>
        <pc:spChg chg="add mod">
          <ac:chgData name="Parker Wallace" userId="f2e0caca-fac7-4ab5-bba3-fdb1ba155494" providerId="ADAL" clId="{3F81E0A5-47CD-40B8-A6F8-430DC313B0B5}" dt="2022-03-23T16:00:16.566" v="1201" actId="2711"/>
          <ac:spMkLst>
            <pc:docMk/>
            <pc:sldMk cId="1838120334" sldId="259"/>
            <ac:spMk id="5" creationId="{9274D278-5F15-43F4-89C8-3BD1B3146803}"/>
          </ac:spMkLst>
        </pc:spChg>
        <pc:spChg chg="mod">
          <ac:chgData name="Parker Wallace" userId="f2e0caca-fac7-4ab5-bba3-fdb1ba155494" providerId="ADAL" clId="{3F81E0A5-47CD-40B8-A6F8-430DC313B0B5}" dt="2022-03-24T13:33:06.228" v="2042" actId="20577"/>
          <ac:spMkLst>
            <pc:docMk/>
            <pc:sldMk cId="1838120334" sldId="259"/>
            <ac:spMk id="5" creationId="{B96DA1D2-2124-4934-BF8B-73907AE91AC5}"/>
          </ac:spMkLst>
        </pc:spChg>
        <pc:spChg chg="add del mod">
          <ac:chgData name="Parker Wallace" userId="f2e0caca-fac7-4ab5-bba3-fdb1ba155494" providerId="ADAL" clId="{3F81E0A5-47CD-40B8-A6F8-430DC313B0B5}" dt="2022-03-24T13:37:59.914" v="2184" actId="14100"/>
          <ac:spMkLst>
            <pc:docMk/>
            <pc:sldMk cId="1838120334" sldId="259"/>
            <ac:spMk id="6" creationId="{73FD6CB1-4761-4E6F-AEAF-7FC1DA9E9EBB}"/>
          </ac:spMkLst>
        </pc:spChg>
        <pc:spChg chg="add del mod">
          <ac:chgData name="Parker Wallace" userId="f2e0caca-fac7-4ab5-bba3-fdb1ba155494" providerId="ADAL" clId="{3F81E0A5-47CD-40B8-A6F8-430DC313B0B5}" dt="2022-03-18T20:12:53.360" v="294" actId="478"/>
          <ac:spMkLst>
            <pc:docMk/>
            <pc:sldMk cId="1838120334" sldId="259"/>
            <ac:spMk id="6" creationId="{C1005381-F4A2-42CD-9D0A-0D96DB0AE5F5}"/>
          </ac:spMkLst>
        </pc:spChg>
        <pc:spChg chg="add mod">
          <ac:chgData name="Parker Wallace" userId="f2e0caca-fac7-4ab5-bba3-fdb1ba155494" providerId="ADAL" clId="{3F81E0A5-47CD-40B8-A6F8-430DC313B0B5}" dt="2022-03-23T16:50:58.254" v="1364"/>
          <ac:spMkLst>
            <pc:docMk/>
            <pc:sldMk cId="1838120334" sldId="259"/>
            <ac:spMk id="6" creationId="{DFDB8CC8-E7C2-479D-A610-63CC980C8F53}"/>
          </ac:spMkLst>
        </pc:spChg>
        <pc:picChg chg="del">
          <ac:chgData name="Parker Wallace" userId="f2e0caca-fac7-4ab5-bba3-fdb1ba155494" providerId="ADAL" clId="{3F81E0A5-47CD-40B8-A6F8-430DC313B0B5}" dt="2022-03-24T13:33:26.379" v="2043" actId="478"/>
          <ac:picMkLst>
            <pc:docMk/>
            <pc:sldMk cId="1838120334" sldId="259"/>
            <ac:picMk id="7" creationId="{4FDF4D3D-F60B-4861-888F-26EE11ABAC60}"/>
          </ac:picMkLst>
        </pc:picChg>
        <pc:picChg chg="add mod modCrop">
          <ac:chgData name="Parker Wallace" userId="f2e0caca-fac7-4ab5-bba3-fdb1ba155494" providerId="ADAL" clId="{3F81E0A5-47CD-40B8-A6F8-430DC313B0B5}" dt="2022-03-24T13:41:21.730" v="2194" actId="14100"/>
          <ac:picMkLst>
            <pc:docMk/>
            <pc:sldMk cId="1838120334" sldId="259"/>
            <ac:picMk id="8" creationId="{D5999082-7FE6-4770-9956-B65F6CDB6EC2}"/>
          </ac:picMkLst>
        </pc:picChg>
        <pc:picChg chg="add mod modCrop">
          <ac:chgData name="Parker Wallace" userId="f2e0caca-fac7-4ab5-bba3-fdb1ba155494" providerId="ADAL" clId="{3F81E0A5-47CD-40B8-A6F8-430DC313B0B5}" dt="2022-03-18T20:14:07.842" v="312" actId="1076"/>
          <ac:picMkLst>
            <pc:docMk/>
            <pc:sldMk cId="1838120334" sldId="259"/>
            <ac:picMk id="8" creationId="{ED005DDF-B86D-4F70-853A-DF07EF912167}"/>
          </ac:picMkLst>
        </pc:picChg>
        <pc:picChg chg="add mod">
          <ac:chgData name="Parker Wallace" userId="f2e0caca-fac7-4ab5-bba3-fdb1ba155494" providerId="ADAL" clId="{3F81E0A5-47CD-40B8-A6F8-430DC313B0B5}" dt="2022-03-24T13:40:12.578" v="2192" actId="14100"/>
          <ac:picMkLst>
            <pc:docMk/>
            <pc:sldMk cId="1838120334" sldId="259"/>
            <ac:picMk id="1026" creationId="{6DF5D01B-22E0-45D6-93ED-8D69C5976C55}"/>
          </ac:picMkLst>
        </pc:picChg>
      </pc:sldChg>
      <pc:sldChg chg="addSp delSp modSp mod modNotesTx">
        <pc:chgData name="Parker Wallace" userId="f2e0caca-fac7-4ab5-bba3-fdb1ba155494" providerId="ADAL" clId="{3F81E0A5-47CD-40B8-A6F8-430DC313B0B5}" dt="2022-03-25T11:57:14.438" v="6082" actId="20577"/>
        <pc:sldMkLst>
          <pc:docMk/>
          <pc:sldMk cId="3549385950" sldId="260"/>
        </pc:sldMkLst>
        <pc:spChg chg="mod">
          <ac:chgData name="Parker Wallace" userId="f2e0caca-fac7-4ab5-bba3-fdb1ba155494" providerId="ADAL" clId="{3F81E0A5-47CD-40B8-A6F8-430DC313B0B5}" dt="2022-03-24T13:07:13.055" v="1866" actId="6549"/>
          <ac:spMkLst>
            <pc:docMk/>
            <pc:sldMk cId="3549385950" sldId="260"/>
            <ac:spMk id="5" creationId="{37C9880C-F89D-4DE2-8F00-3569EDC662AF}"/>
          </ac:spMkLst>
        </pc:spChg>
        <pc:spChg chg="mod">
          <ac:chgData name="Parker Wallace" userId="f2e0caca-fac7-4ab5-bba3-fdb1ba155494" providerId="ADAL" clId="{3F81E0A5-47CD-40B8-A6F8-430DC313B0B5}" dt="2022-03-23T16:53:31.530" v="1497" actId="20577"/>
          <ac:spMkLst>
            <pc:docMk/>
            <pc:sldMk cId="3549385950" sldId="260"/>
            <ac:spMk id="6" creationId="{A3FB638B-6C09-42E5-88DC-555F23C08626}"/>
          </ac:spMkLst>
        </pc:spChg>
        <pc:spChg chg="add mod">
          <ac:chgData name="Parker Wallace" userId="f2e0caca-fac7-4ab5-bba3-fdb1ba155494" providerId="ADAL" clId="{3F81E0A5-47CD-40B8-A6F8-430DC313B0B5}" dt="2022-03-25T11:57:14.438" v="6082" actId="20577"/>
          <ac:spMkLst>
            <pc:docMk/>
            <pc:sldMk cId="3549385950" sldId="260"/>
            <ac:spMk id="9" creationId="{B0490FC0-B78B-4B93-A436-ADB24A1FEA33}"/>
          </ac:spMkLst>
        </pc:spChg>
        <pc:picChg chg="add mod">
          <ac:chgData name="Parker Wallace" userId="f2e0caca-fac7-4ab5-bba3-fdb1ba155494" providerId="ADAL" clId="{3F81E0A5-47CD-40B8-A6F8-430DC313B0B5}" dt="2022-03-24T14:14:11.977" v="2446" actId="1076"/>
          <ac:picMkLst>
            <pc:docMk/>
            <pc:sldMk cId="3549385950" sldId="260"/>
            <ac:picMk id="7" creationId="{D0D02257-C343-46BC-A535-FA2A6D21E3A6}"/>
          </ac:picMkLst>
        </pc:picChg>
        <pc:picChg chg="add del mod">
          <ac:chgData name="Parker Wallace" userId="f2e0caca-fac7-4ab5-bba3-fdb1ba155494" providerId="ADAL" clId="{3F81E0A5-47CD-40B8-A6F8-430DC313B0B5}" dt="2022-03-21T20:36:38.893" v="544" actId="478"/>
          <ac:picMkLst>
            <pc:docMk/>
            <pc:sldMk cId="3549385950" sldId="260"/>
            <ac:picMk id="8" creationId="{4F50C173-284D-4A59-A7C8-C2D1CD44BDBC}"/>
          </ac:picMkLst>
        </pc:picChg>
      </pc:sldChg>
      <pc:sldChg chg="del">
        <pc:chgData name="Parker Wallace" userId="f2e0caca-fac7-4ab5-bba3-fdb1ba155494" providerId="ADAL" clId="{3F81E0A5-47CD-40B8-A6F8-430DC313B0B5}" dt="2022-03-31T21:51:16.023" v="6135" actId="47"/>
        <pc:sldMkLst>
          <pc:docMk/>
          <pc:sldMk cId="2964330782" sldId="262"/>
        </pc:sldMkLst>
      </pc:sldChg>
      <pc:sldChg chg="addSp delSp modSp add del mod ord">
        <pc:chgData name="Parker Wallace" userId="f2e0caca-fac7-4ab5-bba3-fdb1ba155494" providerId="ADAL" clId="{3F81E0A5-47CD-40B8-A6F8-430DC313B0B5}" dt="2022-03-31T21:47:51.546" v="6130" actId="6549"/>
        <pc:sldMkLst>
          <pc:docMk/>
          <pc:sldMk cId="1507057782" sldId="281"/>
        </pc:sldMkLst>
        <pc:spChg chg="mod">
          <ac:chgData name="Parker Wallace" userId="f2e0caca-fac7-4ab5-bba3-fdb1ba155494" providerId="ADAL" clId="{3F81E0A5-47CD-40B8-A6F8-430DC313B0B5}" dt="2022-03-31T21:47:51.546" v="6130" actId="6549"/>
          <ac:spMkLst>
            <pc:docMk/>
            <pc:sldMk cId="1507057782" sldId="281"/>
            <ac:spMk id="3" creationId="{00000000-0000-0000-0000-000000000000}"/>
          </ac:spMkLst>
        </pc:spChg>
        <pc:spChg chg="del mod">
          <ac:chgData name="Parker Wallace" userId="f2e0caca-fac7-4ab5-bba3-fdb1ba155494" providerId="ADAL" clId="{3F81E0A5-47CD-40B8-A6F8-430DC313B0B5}" dt="2022-03-18T20:03:04.325" v="117" actId="478"/>
          <ac:spMkLst>
            <pc:docMk/>
            <pc:sldMk cId="1507057782" sldId="281"/>
            <ac:spMk id="5" creationId="{6CC42774-2C74-4949-9CAB-571DA4FA9807}"/>
          </ac:spMkLst>
        </pc:spChg>
        <pc:spChg chg="add mod">
          <ac:chgData name="Parker Wallace" userId="f2e0caca-fac7-4ab5-bba3-fdb1ba155494" providerId="ADAL" clId="{3F81E0A5-47CD-40B8-A6F8-430DC313B0B5}" dt="2022-03-23T15:58:17.663" v="1198" actId="2711"/>
          <ac:spMkLst>
            <pc:docMk/>
            <pc:sldMk cId="1507057782" sldId="281"/>
            <ac:spMk id="6" creationId="{A13E6A25-02EA-4AE6-9D2B-67A17DAD2817}"/>
          </ac:spMkLst>
        </pc:spChg>
        <pc:spChg chg="mod">
          <ac:chgData name="Parker Wallace" userId="f2e0caca-fac7-4ab5-bba3-fdb1ba155494" providerId="ADAL" clId="{3F81E0A5-47CD-40B8-A6F8-430DC313B0B5}" dt="2022-03-23T15:58:04.221" v="1194" actId="2711"/>
          <ac:spMkLst>
            <pc:docMk/>
            <pc:sldMk cId="1507057782" sldId="281"/>
            <ac:spMk id="7" creationId="{00000000-0000-0000-0000-000000000000}"/>
          </ac:spMkLst>
        </pc:spChg>
      </pc:sldChg>
      <pc:sldChg chg="addSp delSp modSp add mod modNotesTx">
        <pc:chgData name="Parker Wallace" userId="f2e0caca-fac7-4ab5-bba3-fdb1ba155494" providerId="ADAL" clId="{3F81E0A5-47CD-40B8-A6F8-430DC313B0B5}" dt="2022-03-25T11:54:38.597" v="6076" actId="108"/>
        <pc:sldMkLst>
          <pc:docMk/>
          <pc:sldMk cId="1361015739" sldId="282"/>
        </pc:sldMkLst>
        <pc:spChg chg="mod">
          <ac:chgData name="Parker Wallace" userId="f2e0caca-fac7-4ab5-bba3-fdb1ba155494" providerId="ADAL" clId="{3F81E0A5-47CD-40B8-A6F8-430DC313B0B5}" dt="2022-03-23T16:51:18.945" v="1393" actId="20577"/>
          <ac:spMkLst>
            <pc:docMk/>
            <pc:sldMk cId="1361015739" sldId="282"/>
            <ac:spMk id="3" creationId="{EE5AB8FD-8E26-4125-A395-DFC9198BAC8B}"/>
          </ac:spMkLst>
        </pc:spChg>
        <pc:spChg chg="del">
          <ac:chgData name="Parker Wallace" userId="f2e0caca-fac7-4ab5-bba3-fdb1ba155494" providerId="ADAL" clId="{3F81E0A5-47CD-40B8-A6F8-430DC313B0B5}" dt="2022-03-18T20:39:49.113" v="338" actId="478"/>
          <ac:spMkLst>
            <pc:docMk/>
            <pc:sldMk cId="1361015739" sldId="282"/>
            <ac:spMk id="5" creationId="{9274D278-5F15-43F4-89C8-3BD1B3146803}"/>
          </ac:spMkLst>
        </pc:spChg>
        <pc:spChg chg="add mod">
          <ac:chgData name="Parker Wallace" userId="f2e0caca-fac7-4ab5-bba3-fdb1ba155494" providerId="ADAL" clId="{3F81E0A5-47CD-40B8-A6F8-430DC313B0B5}" dt="2022-03-24T14:11:55.133" v="2435" actId="12"/>
          <ac:spMkLst>
            <pc:docMk/>
            <pc:sldMk cId="1361015739" sldId="282"/>
            <ac:spMk id="6" creationId="{78C09BA1-E25F-4478-9D1B-229B432C30E1}"/>
          </ac:spMkLst>
        </pc:spChg>
        <pc:spChg chg="add mod">
          <ac:chgData name="Parker Wallace" userId="f2e0caca-fac7-4ab5-bba3-fdb1ba155494" providerId="ADAL" clId="{3F81E0A5-47CD-40B8-A6F8-430DC313B0B5}" dt="2022-03-23T16:52:01.737" v="1405" actId="20577"/>
          <ac:spMkLst>
            <pc:docMk/>
            <pc:sldMk cId="1361015739" sldId="282"/>
            <ac:spMk id="8" creationId="{A2121251-639D-4533-B32F-A78C033DBD10}"/>
          </ac:spMkLst>
        </pc:spChg>
        <pc:spChg chg="add del mod">
          <ac:chgData name="Parker Wallace" userId="f2e0caca-fac7-4ab5-bba3-fdb1ba155494" providerId="ADAL" clId="{3F81E0A5-47CD-40B8-A6F8-430DC313B0B5}" dt="2022-03-18T20:43:50.058" v="356"/>
          <ac:spMkLst>
            <pc:docMk/>
            <pc:sldMk cId="1361015739" sldId="282"/>
            <ac:spMk id="9" creationId="{DD0F603C-66FB-43B1-8EEC-7EFAEDE8CF84}"/>
          </ac:spMkLst>
        </pc:spChg>
        <pc:picChg chg="add mod">
          <ac:chgData name="Parker Wallace" userId="f2e0caca-fac7-4ab5-bba3-fdb1ba155494" providerId="ADAL" clId="{3F81E0A5-47CD-40B8-A6F8-430DC313B0B5}" dt="2022-03-25T11:54:38.597" v="6076" actId="108"/>
          <ac:picMkLst>
            <pc:docMk/>
            <pc:sldMk cId="1361015739" sldId="282"/>
            <ac:picMk id="7" creationId="{AE364BC4-9A32-4D82-A9C0-83DFB36095CF}"/>
          </ac:picMkLst>
        </pc:picChg>
        <pc:picChg chg="del">
          <ac:chgData name="Parker Wallace" userId="f2e0caca-fac7-4ab5-bba3-fdb1ba155494" providerId="ADAL" clId="{3F81E0A5-47CD-40B8-A6F8-430DC313B0B5}" dt="2022-03-18T20:39:55.388" v="340" actId="478"/>
          <ac:picMkLst>
            <pc:docMk/>
            <pc:sldMk cId="1361015739" sldId="282"/>
            <ac:picMk id="8" creationId="{ED005DDF-B86D-4F70-853A-DF07EF912167}"/>
          </ac:picMkLst>
        </pc:picChg>
      </pc:sldChg>
      <pc:sldChg chg="addSp delSp modSp add mod modNotesTx">
        <pc:chgData name="Parker Wallace" userId="f2e0caca-fac7-4ab5-bba3-fdb1ba155494" providerId="ADAL" clId="{3F81E0A5-47CD-40B8-A6F8-430DC313B0B5}" dt="2022-03-24T14:13:40.980" v="2436" actId="12"/>
        <pc:sldMkLst>
          <pc:docMk/>
          <pc:sldMk cId="2669342459" sldId="283"/>
        </pc:sldMkLst>
        <pc:spChg chg="mod">
          <ac:chgData name="Parker Wallace" userId="f2e0caca-fac7-4ab5-bba3-fdb1ba155494" providerId="ADAL" clId="{3F81E0A5-47CD-40B8-A6F8-430DC313B0B5}" dt="2022-03-23T16:52:19.992" v="1454" actId="20577"/>
          <ac:spMkLst>
            <pc:docMk/>
            <pc:sldMk cId="2669342459" sldId="283"/>
            <ac:spMk id="3" creationId="{EE5AB8FD-8E26-4125-A395-DFC9198BAC8B}"/>
          </ac:spMkLst>
        </pc:spChg>
        <pc:spChg chg="add mod">
          <ac:chgData name="Parker Wallace" userId="f2e0caca-fac7-4ab5-bba3-fdb1ba155494" providerId="ADAL" clId="{3F81E0A5-47CD-40B8-A6F8-430DC313B0B5}" dt="2022-03-23T16:52:13.399" v="1426" actId="20577"/>
          <ac:spMkLst>
            <pc:docMk/>
            <pc:sldMk cId="2669342459" sldId="283"/>
            <ac:spMk id="6" creationId="{5CBB1DD9-6D82-4C58-A7B9-DE1BD17E5D55}"/>
          </ac:spMkLst>
        </pc:spChg>
        <pc:spChg chg="del">
          <ac:chgData name="Parker Wallace" userId="f2e0caca-fac7-4ab5-bba3-fdb1ba155494" providerId="ADAL" clId="{3F81E0A5-47CD-40B8-A6F8-430DC313B0B5}" dt="2022-03-18T20:45:22.726" v="381" actId="478"/>
          <ac:spMkLst>
            <pc:docMk/>
            <pc:sldMk cId="2669342459" sldId="283"/>
            <ac:spMk id="6" creationId="{78C09BA1-E25F-4478-9D1B-229B432C30E1}"/>
          </ac:spMkLst>
        </pc:spChg>
        <pc:spChg chg="add mod">
          <ac:chgData name="Parker Wallace" userId="f2e0caca-fac7-4ab5-bba3-fdb1ba155494" providerId="ADAL" clId="{3F81E0A5-47CD-40B8-A6F8-430DC313B0B5}" dt="2022-03-24T14:13:40.980" v="2436" actId="12"/>
          <ac:spMkLst>
            <pc:docMk/>
            <pc:sldMk cId="2669342459" sldId="283"/>
            <ac:spMk id="9" creationId="{006115C5-B098-40BA-95B9-022B25252666}"/>
          </ac:spMkLst>
        </pc:spChg>
        <pc:picChg chg="del">
          <ac:chgData name="Parker Wallace" userId="f2e0caca-fac7-4ab5-bba3-fdb1ba155494" providerId="ADAL" clId="{3F81E0A5-47CD-40B8-A6F8-430DC313B0B5}" dt="2022-03-18T20:45:20.343" v="380" actId="478"/>
          <ac:picMkLst>
            <pc:docMk/>
            <pc:sldMk cId="2669342459" sldId="283"/>
            <ac:picMk id="7" creationId="{AE364BC4-9A32-4D82-A9C0-83DFB36095CF}"/>
          </ac:picMkLst>
        </pc:picChg>
        <pc:picChg chg="add mod">
          <ac:chgData name="Parker Wallace" userId="f2e0caca-fac7-4ab5-bba3-fdb1ba155494" providerId="ADAL" clId="{3F81E0A5-47CD-40B8-A6F8-430DC313B0B5}" dt="2022-03-18T20:45:52.574" v="393" actId="1076"/>
          <ac:picMkLst>
            <pc:docMk/>
            <pc:sldMk cId="2669342459" sldId="283"/>
            <ac:picMk id="8" creationId="{4CF34487-73BF-4741-8978-1ECACD248FF3}"/>
          </ac:picMkLst>
        </pc:picChg>
      </pc:sldChg>
      <pc:sldChg chg="addSp delSp modSp add mod modNotesTx">
        <pc:chgData name="Parker Wallace" userId="f2e0caca-fac7-4ab5-bba3-fdb1ba155494" providerId="ADAL" clId="{3F81E0A5-47CD-40B8-A6F8-430DC313B0B5}" dt="2022-03-24T14:14:52.409" v="2448" actId="1076"/>
        <pc:sldMkLst>
          <pc:docMk/>
          <pc:sldMk cId="2524662820" sldId="284"/>
        </pc:sldMkLst>
        <pc:spChg chg="mod">
          <ac:chgData name="Parker Wallace" userId="f2e0caca-fac7-4ab5-bba3-fdb1ba155494" providerId="ADAL" clId="{3F81E0A5-47CD-40B8-A6F8-430DC313B0B5}" dt="2022-03-24T13:07:16.536" v="1867" actId="6549"/>
          <ac:spMkLst>
            <pc:docMk/>
            <pc:sldMk cId="2524662820" sldId="284"/>
            <ac:spMk id="5" creationId="{37C9880C-F89D-4DE2-8F00-3569EDC662AF}"/>
          </ac:spMkLst>
        </pc:spChg>
        <pc:spChg chg="mod">
          <ac:chgData name="Parker Wallace" userId="f2e0caca-fac7-4ab5-bba3-fdb1ba155494" providerId="ADAL" clId="{3F81E0A5-47CD-40B8-A6F8-430DC313B0B5}" dt="2022-03-23T16:53:53.794" v="1558" actId="20577"/>
          <ac:spMkLst>
            <pc:docMk/>
            <pc:sldMk cId="2524662820" sldId="284"/>
            <ac:spMk id="6" creationId="{A3FB638B-6C09-42E5-88DC-555F23C08626}"/>
          </ac:spMkLst>
        </pc:spChg>
        <pc:spChg chg="mod">
          <ac:chgData name="Parker Wallace" userId="f2e0caca-fac7-4ab5-bba3-fdb1ba155494" providerId="ADAL" clId="{3F81E0A5-47CD-40B8-A6F8-430DC313B0B5}" dt="2022-03-24T14:14:52.409" v="2448" actId="1076"/>
          <ac:spMkLst>
            <pc:docMk/>
            <pc:sldMk cId="2524662820" sldId="284"/>
            <ac:spMk id="9" creationId="{B0490FC0-B78B-4B93-A436-ADB24A1FEA33}"/>
          </ac:spMkLst>
        </pc:spChg>
        <pc:picChg chg="del">
          <ac:chgData name="Parker Wallace" userId="f2e0caca-fac7-4ab5-bba3-fdb1ba155494" providerId="ADAL" clId="{3F81E0A5-47CD-40B8-A6F8-430DC313B0B5}" dt="2022-03-21T20:41:13.985" v="654" actId="478"/>
          <ac:picMkLst>
            <pc:docMk/>
            <pc:sldMk cId="2524662820" sldId="284"/>
            <ac:picMk id="7" creationId="{D0D02257-C343-46BC-A535-FA2A6D21E3A6}"/>
          </ac:picMkLst>
        </pc:picChg>
        <pc:picChg chg="add mod">
          <ac:chgData name="Parker Wallace" userId="f2e0caca-fac7-4ab5-bba3-fdb1ba155494" providerId="ADAL" clId="{3F81E0A5-47CD-40B8-A6F8-430DC313B0B5}" dt="2022-03-21T20:43:48.703" v="669" actId="1582"/>
          <ac:picMkLst>
            <pc:docMk/>
            <pc:sldMk cId="2524662820" sldId="284"/>
            <ac:picMk id="8" creationId="{CBF88E8B-ECFA-4924-94CF-5A7187695592}"/>
          </ac:picMkLst>
        </pc:picChg>
      </pc:sldChg>
      <pc:sldChg chg="addSp delSp modSp add mod modNotesTx">
        <pc:chgData name="Parker Wallace" userId="f2e0caca-fac7-4ab5-bba3-fdb1ba155494" providerId="ADAL" clId="{3F81E0A5-47CD-40B8-A6F8-430DC313B0B5}" dt="2022-03-24T14:15:01.441" v="2449" actId="12"/>
        <pc:sldMkLst>
          <pc:docMk/>
          <pc:sldMk cId="3897650469" sldId="285"/>
        </pc:sldMkLst>
        <pc:spChg chg="mod">
          <ac:chgData name="Parker Wallace" userId="f2e0caca-fac7-4ab5-bba3-fdb1ba155494" providerId="ADAL" clId="{3F81E0A5-47CD-40B8-A6F8-430DC313B0B5}" dt="2022-03-24T13:07:26.363" v="1868" actId="6549"/>
          <ac:spMkLst>
            <pc:docMk/>
            <pc:sldMk cId="3897650469" sldId="285"/>
            <ac:spMk id="5" creationId="{37C9880C-F89D-4DE2-8F00-3569EDC662AF}"/>
          </ac:spMkLst>
        </pc:spChg>
        <pc:spChg chg="mod">
          <ac:chgData name="Parker Wallace" userId="f2e0caca-fac7-4ab5-bba3-fdb1ba155494" providerId="ADAL" clId="{3F81E0A5-47CD-40B8-A6F8-430DC313B0B5}" dt="2022-03-24T13:07:27.938" v="1869" actId="6549"/>
          <ac:spMkLst>
            <pc:docMk/>
            <pc:sldMk cId="3897650469" sldId="285"/>
            <ac:spMk id="6" creationId="{A3FB638B-6C09-42E5-88DC-555F23C08626}"/>
          </ac:spMkLst>
        </pc:spChg>
        <pc:spChg chg="mod">
          <ac:chgData name="Parker Wallace" userId="f2e0caca-fac7-4ab5-bba3-fdb1ba155494" providerId="ADAL" clId="{3F81E0A5-47CD-40B8-A6F8-430DC313B0B5}" dt="2022-03-24T14:15:01.441" v="2449" actId="12"/>
          <ac:spMkLst>
            <pc:docMk/>
            <pc:sldMk cId="3897650469" sldId="285"/>
            <ac:spMk id="9" creationId="{B0490FC0-B78B-4B93-A436-ADB24A1FEA33}"/>
          </ac:spMkLst>
        </pc:spChg>
        <pc:picChg chg="add mod">
          <ac:chgData name="Parker Wallace" userId="f2e0caca-fac7-4ab5-bba3-fdb1ba155494" providerId="ADAL" clId="{3F81E0A5-47CD-40B8-A6F8-430DC313B0B5}" dt="2022-03-21T20:50:46.017" v="692" actId="1582"/>
          <ac:picMkLst>
            <pc:docMk/>
            <pc:sldMk cId="3897650469" sldId="285"/>
            <ac:picMk id="7" creationId="{D1BA63FB-C7E8-4FF9-8B0D-073A2B81B5D5}"/>
          </ac:picMkLst>
        </pc:picChg>
        <pc:picChg chg="del mod">
          <ac:chgData name="Parker Wallace" userId="f2e0caca-fac7-4ab5-bba3-fdb1ba155494" providerId="ADAL" clId="{3F81E0A5-47CD-40B8-A6F8-430DC313B0B5}" dt="2022-03-21T20:43:51.511" v="670" actId="478"/>
          <ac:picMkLst>
            <pc:docMk/>
            <pc:sldMk cId="3897650469" sldId="285"/>
            <ac:picMk id="8" creationId="{CBF88E8B-ECFA-4924-94CF-5A7187695592}"/>
          </ac:picMkLst>
        </pc:picChg>
      </pc:sldChg>
      <pc:sldChg chg="addSp delSp modSp add mod modNotesTx">
        <pc:chgData name="Parker Wallace" userId="f2e0caca-fac7-4ab5-bba3-fdb1ba155494" providerId="ADAL" clId="{3F81E0A5-47CD-40B8-A6F8-430DC313B0B5}" dt="2022-03-24T13:07:33.361" v="1871" actId="6549"/>
        <pc:sldMkLst>
          <pc:docMk/>
          <pc:sldMk cId="2627713395" sldId="286"/>
        </pc:sldMkLst>
        <pc:spChg chg="mod">
          <ac:chgData name="Parker Wallace" userId="f2e0caca-fac7-4ab5-bba3-fdb1ba155494" providerId="ADAL" clId="{3F81E0A5-47CD-40B8-A6F8-430DC313B0B5}" dt="2022-03-24T13:07:32.481" v="1870" actId="6549"/>
          <ac:spMkLst>
            <pc:docMk/>
            <pc:sldMk cId="2627713395" sldId="286"/>
            <ac:spMk id="5" creationId="{37C9880C-F89D-4DE2-8F00-3569EDC662AF}"/>
          </ac:spMkLst>
        </pc:spChg>
        <pc:spChg chg="mod">
          <ac:chgData name="Parker Wallace" userId="f2e0caca-fac7-4ab5-bba3-fdb1ba155494" providerId="ADAL" clId="{3F81E0A5-47CD-40B8-A6F8-430DC313B0B5}" dt="2022-03-24T13:07:33.361" v="1871" actId="6549"/>
          <ac:spMkLst>
            <pc:docMk/>
            <pc:sldMk cId="2627713395" sldId="286"/>
            <ac:spMk id="6" creationId="{A3FB638B-6C09-42E5-88DC-555F23C08626}"/>
          </ac:spMkLst>
        </pc:spChg>
        <pc:spChg chg="del mod">
          <ac:chgData name="Parker Wallace" userId="f2e0caca-fac7-4ab5-bba3-fdb1ba155494" providerId="ADAL" clId="{3F81E0A5-47CD-40B8-A6F8-430DC313B0B5}" dt="2022-03-22T12:02:05.866" v="708" actId="478"/>
          <ac:spMkLst>
            <pc:docMk/>
            <pc:sldMk cId="2627713395" sldId="286"/>
            <ac:spMk id="9" creationId="{B0490FC0-B78B-4B93-A436-ADB24A1FEA33}"/>
          </ac:spMkLst>
        </pc:spChg>
        <pc:picChg chg="del">
          <ac:chgData name="Parker Wallace" userId="f2e0caca-fac7-4ab5-bba3-fdb1ba155494" providerId="ADAL" clId="{3F81E0A5-47CD-40B8-A6F8-430DC313B0B5}" dt="2022-03-22T12:02:06.348" v="709" actId="478"/>
          <ac:picMkLst>
            <pc:docMk/>
            <pc:sldMk cId="2627713395" sldId="286"/>
            <ac:picMk id="7" creationId="{D1BA63FB-C7E8-4FF9-8B0D-073A2B81B5D5}"/>
          </ac:picMkLst>
        </pc:picChg>
        <pc:picChg chg="add mod">
          <ac:chgData name="Parker Wallace" userId="f2e0caca-fac7-4ab5-bba3-fdb1ba155494" providerId="ADAL" clId="{3F81E0A5-47CD-40B8-A6F8-430DC313B0B5}" dt="2022-03-22T12:02:13.151" v="711" actId="1076"/>
          <ac:picMkLst>
            <pc:docMk/>
            <pc:sldMk cId="2627713395" sldId="286"/>
            <ac:picMk id="8" creationId="{744AA72D-E1F6-4BEB-999F-0E11B384ECE3}"/>
          </ac:picMkLst>
        </pc:picChg>
      </pc:sldChg>
      <pc:sldChg chg="addSp delSp modSp add mod ord modNotesTx">
        <pc:chgData name="Parker Wallace" userId="f2e0caca-fac7-4ab5-bba3-fdb1ba155494" providerId="ADAL" clId="{3F81E0A5-47CD-40B8-A6F8-430DC313B0B5}" dt="2022-03-25T11:57:33.276" v="6083" actId="179"/>
        <pc:sldMkLst>
          <pc:docMk/>
          <pc:sldMk cId="3793647511" sldId="287"/>
        </pc:sldMkLst>
        <pc:spChg chg="mod">
          <ac:chgData name="Parker Wallace" userId="f2e0caca-fac7-4ab5-bba3-fdb1ba155494" providerId="ADAL" clId="{3F81E0A5-47CD-40B8-A6F8-430DC313B0B5}" dt="2022-03-24T13:07:38.216" v="1872" actId="6549"/>
          <ac:spMkLst>
            <pc:docMk/>
            <pc:sldMk cId="3793647511" sldId="287"/>
            <ac:spMk id="5" creationId="{37C9880C-F89D-4DE2-8F00-3569EDC662AF}"/>
          </ac:spMkLst>
        </pc:spChg>
        <pc:spChg chg="mod">
          <ac:chgData name="Parker Wallace" userId="f2e0caca-fac7-4ab5-bba3-fdb1ba155494" providerId="ADAL" clId="{3F81E0A5-47CD-40B8-A6F8-430DC313B0B5}" dt="2022-03-23T17:15:17.399" v="1708" actId="20577"/>
          <ac:spMkLst>
            <pc:docMk/>
            <pc:sldMk cId="3793647511" sldId="287"/>
            <ac:spMk id="6" creationId="{A3FB638B-6C09-42E5-88DC-555F23C08626}"/>
          </ac:spMkLst>
        </pc:spChg>
        <pc:spChg chg="mod">
          <ac:chgData name="Parker Wallace" userId="f2e0caca-fac7-4ab5-bba3-fdb1ba155494" providerId="ADAL" clId="{3F81E0A5-47CD-40B8-A6F8-430DC313B0B5}" dt="2022-03-25T11:57:33.276" v="6083" actId="179"/>
          <ac:spMkLst>
            <pc:docMk/>
            <pc:sldMk cId="3793647511" sldId="287"/>
            <ac:spMk id="9" creationId="{B0490FC0-B78B-4B93-A436-ADB24A1FEA33}"/>
          </ac:spMkLst>
        </pc:spChg>
        <pc:picChg chg="del">
          <ac:chgData name="Parker Wallace" userId="f2e0caca-fac7-4ab5-bba3-fdb1ba155494" providerId="ADAL" clId="{3F81E0A5-47CD-40B8-A6F8-430DC313B0B5}" dt="2022-03-22T12:04:55.368" v="773" actId="478"/>
          <ac:picMkLst>
            <pc:docMk/>
            <pc:sldMk cId="3793647511" sldId="287"/>
            <ac:picMk id="7" creationId="{D1BA63FB-C7E8-4FF9-8B0D-073A2B81B5D5}"/>
          </ac:picMkLst>
        </pc:picChg>
        <pc:picChg chg="add mod modCrop">
          <ac:chgData name="Parker Wallace" userId="f2e0caca-fac7-4ab5-bba3-fdb1ba155494" providerId="ADAL" clId="{3F81E0A5-47CD-40B8-A6F8-430DC313B0B5}" dt="2022-03-23T16:34:03.641" v="1323" actId="14100"/>
          <ac:picMkLst>
            <pc:docMk/>
            <pc:sldMk cId="3793647511" sldId="287"/>
            <ac:picMk id="8" creationId="{68A2B937-CF9F-4EF4-9BB6-96F54604406B}"/>
          </ac:picMkLst>
        </pc:picChg>
      </pc:sldChg>
      <pc:sldChg chg="addSp delSp modSp add mod modNotesTx">
        <pc:chgData name="Parker Wallace" userId="f2e0caca-fac7-4ab5-bba3-fdb1ba155494" providerId="ADAL" clId="{3F81E0A5-47CD-40B8-A6F8-430DC313B0B5}" dt="2022-03-24T14:15:53.323" v="2478" actId="12"/>
        <pc:sldMkLst>
          <pc:docMk/>
          <pc:sldMk cId="3608702307" sldId="288"/>
        </pc:sldMkLst>
        <pc:spChg chg="add mod">
          <ac:chgData name="Parker Wallace" userId="f2e0caca-fac7-4ab5-bba3-fdb1ba155494" providerId="ADAL" clId="{3F81E0A5-47CD-40B8-A6F8-430DC313B0B5}" dt="2022-03-22T12:10:32.401" v="1161" actId="255"/>
          <ac:spMkLst>
            <pc:docMk/>
            <pc:sldMk cId="3608702307" sldId="288"/>
            <ac:spMk id="3" creationId="{4B88C595-F499-40B4-AF13-55E60A6E505A}"/>
          </ac:spMkLst>
        </pc:spChg>
        <pc:spChg chg="mod">
          <ac:chgData name="Parker Wallace" userId="f2e0caca-fac7-4ab5-bba3-fdb1ba155494" providerId="ADAL" clId="{3F81E0A5-47CD-40B8-A6F8-430DC313B0B5}" dt="2022-03-24T13:07:41.942" v="1873" actId="6549"/>
          <ac:spMkLst>
            <pc:docMk/>
            <pc:sldMk cId="3608702307" sldId="288"/>
            <ac:spMk id="5" creationId="{37C9880C-F89D-4DE2-8F00-3569EDC662AF}"/>
          </ac:spMkLst>
        </pc:spChg>
        <pc:spChg chg="mod">
          <ac:chgData name="Parker Wallace" userId="f2e0caca-fac7-4ab5-bba3-fdb1ba155494" providerId="ADAL" clId="{3F81E0A5-47CD-40B8-A6F8-430DC313B0B5}" dt="2022-03-23T17:15:39.900" v="1745" actId="20577"/>
          <ac:spMkLst>
            <pc:docMk/>
            <pc:sldMk cId="3608702307" sldId="288"/>
            <ac:spMk id="6" creationId="{A3FB638B-6C09-42E5-88DC-555F23C08626}"/>
          </ac:spMkLst>
        </pc:spChg>
        <pc:spChg chg="mod">
          <ac:chgData name="Parker Wallace" userId="f2e0caca-fac7-4ab5-bba3-fdb1ba155494" providerId="ADAL" clId="{3F81E0A5-47CD-40B8-A6F8-430DC313B0B5}" dt="2022-03-24T14:15:53.323" v="2478" actId="12"/>
          <ac:spMkLst>
            <pc:docMk/>
            <pc:sldMk cId="3608702307" sldId="288"/>
            <ac:spMk id="9" creationId="{B0490FC0-B78B-4B93-A436-ADB24A1FEA33}"/>
          </ac:spMkLst>
        </pc:spChg>
        <pc:picChg chg="add del mod">
          <ac:chgData name="Parker Wallace" userId="f2e0caca-fac7-4ab5-bba3-fdb1ba155494" providerId="ADAL" clId="{3F81E0A5-47CD-40B8-A6F8-430DC313B0B5}" dt="2022-03-22T12:09:46.131" v="1135" actId="478"/>
          <ac:picMkLst>
            <pc:docMk/>
            <pc:sldMk cId="3608702307" sldId="288"/>
            <ac:picMk id="7" creationId="{27292555-1336-4E43-8A8A-6A3B38AEF0F2}"/>
          </ac:picMkLst>
        </pc:picChg>
        <pc:picChg chg="del">
          <ac:chgData name="Parker Wallace" userId="f2e0caca-fac7-4ab5-bba3-fdb1ba155494" providerId="ADAL" clId="{3F81E0A5-47CD-40B8-A6F8-430DC313B0B5}" dt="2022-03-22T12:09:30.634" v="1130" actId="478"/>
          <ac:picMkLst>
            <pc:docMk/>
            <pc:sldMk cId="3608702307" sldId="288"/>
            <ac:picMk id="8" creationId="{68A2B937-CF9F-4EF4-9BB6-96F54604406B}"/>
          </ac:picMkLst>
        </pc:picChg>
      </pc:sldChg>
      <pc:sldChg chg="addSp delSp modSp add mod modNotesTx">
        <pc:chgData name="Parker Wallace" userId="f2e0caca-fac7-4ab5-bba3-fdb1ba155494" providerId="ADAL" clId="{3F81E0A5-47CD-40B8-A6F8-430DC313B0B5}" dt="2022-03-24T14:16:18.652" v="2481" actId="12"/>
        <pc:sldMkLst>
          <pc:docMk/>
          <pc:sldMk cId="2455711117" sldId="289"/>
        </pc:sldMkLst>
        <pc:spChg chg="del">
          <ac:chgData name="Parker Wallace" userId="f2e0caca-fac7-4ab5-bba3-fdb1ba155494" providerId="ADAL" clId="{3F81E0A5-47CD-40B8-A6F8-430DC313B0B5}" dt="2022-03-22T12:14:03.980" v="1186" actId="478"/>
          <ac:spMkLst>
            <pc:docMk/>
            <pc:sldMk cId="2455711117" sldId="289"/>
            <ac:spMk id="3" creationId="{4B88C595-F499-40B4-AF13-55E60A6E505A}"/>
          </ac:spMkLst>
        </pc:spChg>
        <pc:spChg chg="mod">
          <ac:chgData name="Parker Wallace" userId="f2e0caca-fac7-4ab5-bba3-fdb1ba155494" providerId="ADAL" clId="{3F81E0A5-47CD-40B8-A6F8-430DC313B0B5}" dt="2022-03-24T13:07:44.723" v="1874" actId="6549"/>
          <ac:spMkLst>
            <pc:docMk/>
            <pc:sldMk cId="2455711117" sldId="289"/>
            <ac:spMk id="5" creationId="{37C9880C-F89D-4DE2-8F00-3569EDC662AF}"/>
          </ac:spMkLst>
        </pc:spChg>
        <pc:spChg chg="mod">
          <ac:chgData name="Parker Wallace" userId="f2e0caca-fac7-4ab5-bba3-fdb1ba155494" providerId="ADAL" clId="{3F81E0A5-47CD-40B8-A6F8-430DC313B0B5}" dt="2022-03-24T13:06:32.617" v="1788" actId="20577"/>
          <ac:spMkLst>
            <pc:docMk/>
            <pc:sldMk cId="2455711117" sldId="289"/>
            <ac:spMk id="6" creationId="{A3FB638B-6C09-42E5-88DC-555F23C08626}"/>
          </ac:spMkLst>
        </pc:spChg>
        <pc:spChg chg="mod">
          <ac:chgData name="Parker Wallace" userId="f2e0caca-fac7-4ab5-bba3-fdb1ba155494" providerId="ADAL" clId="{3F81E0A5-47CD-40B8-A6F8-430DC313B0B5}" dt="2022-03-24T14:16:18.652" v="2481" actId="12"/>
          <ac:spMkLst>
            <pc:docMk/>
            <pc:sldMk cId="2455711117" sldId="289"/>
            <ac:spMk id="9" creationId="{B0490FC0-B78B-4B93-A436-ADB24A1FEA33}"/>
          </ac:spMkLst>
        </pc:spChg>
        <pc:picChg chg="add mod">
          <ac:chgData name="Parker Wallace" userId="f2e0caca-fac7-4ab5-bba3-fdb1ba155494" providerId="ADAL" clId="{3F81E0A5-47CD-40B8-A6F8-430DC313B0B5}" dt="2022-03-24T14:16:07.066" v="2479" actId="14100"/>
          <ac:picMkLst>
            <pc:docMk/>
            <pc:sldMk cId="2455711117" sldId="289"/>
            <ac:picMk id="7" creationId="{4DF32592-F55E-47BC-B228-AF471ABAFC2D}"/>
          </ac:picMkLst>
        </pc:picChg>
      </pc:sldChg>
      <pc:sldChg chg="addSp delSp modSp add mod modNotesTx">
        <pc:chgData name="Parker Wallace" userId="f2e0caca-fac7-4ab5-bba3-fdb1ba155494" providerId="ADAL" clId="{3F81E0A5-47CD-40B8-A6F8-430DC313B0B5}" dt="2022-03-24T14:16:28.155" v="2482" actId="2711"/>
        <pc:sldMkLst>
          <pc:docMk/>
          <pc:sldMk cId="3692581374" sldId="290"/>
        </pc:sldMkLst>
        <pc:spChg chg="mod">
          <ac:chgData name="Parker Wallace" userId="f2e0caca-fac7-4ab5-bba3-fdb1ba155494" providerId="ADAL" clId="{3F81E0A5-47CD-40B8-A6F8-430DC313B0B5}" dt="2022-03-24T13:07:50.602" v="1875" actId="6549"/>
          <ac:spMkLst>
            <pc:docMk/>
            <pc:sldMk cId="3692581374" sldId="290"/>
            <ac:spMk id="5" creationId="{37C9880C-F89D-4DE2-8F00-3569EDC662AF}"/>
          </ac:spMkLst>
        </pc:spChg>
        <pc:spChg chg="mod">
          <ac:chgData name="Parker Wallace" userId="f2e0caca-fac7-4ab5-bba3-fdb1ba155494" providerId="ADAL" clId="{3F81E0A5-47CD-40B8-A6F8-430DC313B0B5}" dt="2022-03-24T13:06:47.418" v="1837" actId="20577"/>
          <ac:spMkLst>
            <pc:docMk/>
            <pc:sldMk cId="3692581374" sldId="290"/>
            <ac:spMk id="6" creationId="{A3FB638B-6C09-42E5-88DC-555F23C08626}"/>
          </ac:spMkLst>
        </pc:spChg>
        <pc:spChg chg="mod">
          <ac:chgData name="Parker Wallace" userId="f2e0caca-fac7-4ab5-bba3-fdb1ba155494" providerId="ADAL" clId="{3F81E0A5-47CD-40B8-A6F8-430DC313B0B5}" dt="2022-03-24T14:16:28.155" v="2482" actId="2711"/>
          <ac:spMkLst>
            <pc:docMk/>
            <pc:sldMk cId="3692581374" sldId="290"/>
            <ac:spMk id="9" creationId="{B0490FC0-B78B-4B93-A436-ADB24A1FEA33}"/>
          </ac:spMkLst>
        </pc:spChg>
        <pc:picChg chg="del">
          <ac:chgData name="Parker Wallace" userId="f2e0caca-fac7-4ab5-bba3-fdb1ba155494" providerId="ADAL" clId="{3F81E0A5-47CD-40B8-A6F8-430DC313B0B5}" dt="2022-03-23T16:29:00.770" v="1255" actId="478"/>
          <ac:picMkLst>
            <pc:docMk/>
            <pc:sldMk cId="3692581374" sldId="290"/>
            <ac:picMk id="7" creationId="{4DF32592-F55E-47BC-B228-AF471ABAFC2D}"/>
          </ac:picMkLst>
        </pc:picChg>
        <pc:picChg chg="add mod">
          <ac:chgData name="Parker Wallace" userId="f2e0caca-fac7-4ab5-bba3-fdb1ba155494" providerId="ADAL" clId="{3F81E0A5-47CD-40B8-A6F8-430DC313B0B5}" dt="2022-03-23T16:29:56.809" v="1272" actId="14861"/>
          <ac:picMkLst>
            <pc:docMk/>
            <pc:sldMk cId="3692581374" sldId="290"/>
            <ac:picMk id="8" creationId="{FB075A68-5892-4799-866A-A124F7020AC9}"/>
          </ac:picMkLst>
        </pc:picChg>
      </pc:sldChg>
      <pc:sldChg chg="add del">
        <pc:chgData name="Parker Wallace" userId="f2e0caca-fac7-4ab5-bba3-fdb1ba155494" providerId="ADAL" clId="{3F81E0A5-47CD-40B8-A6F8-430DC313B0B5}" dt="2022-03-23T16:30:51.793" v="1275" actId="47"/>
        <pc:sldMkLst>
          <pc:docMk/>
          <pc:sldMk cId="221294867" sldId="291"/>
        </pc:sldMkLst>
      </pc:sldChg>
      <pc:sldChg chg="addSp delSp modSp add mod ord modNotesTx">
        <pc:chgData name="Parker Wallace" userId="f2e0caca-fac7-4ab5-bba3-fdb1ba155494" providerId="ADAL" clId="{3F81E0A5-47CD-40B8-A6F8-430DC313B0B5}" dt="2022-03-24T14:16:43.765" v="2484" actId="12"/>
        <pc:sldMkLst>
          <pc:docMk/>
          <pc:sldMk cId="2644825166" sldId="291"/>
        </pc:sldMkLst>
        <pc:spChg chg="mod">
          <ac:chgData name="Parker Wallace" userId="f2e0caca-fac7-4ab5-bba3-fdb1ba155494" providerId="ADAL" clId="{3F81E0A5-47CD-40B8-A6F8-430DC313B0B5}" dt="2022-03-24T13:08:05.834" v="1918" actId="20577"/>
          <ac:spMkLst>
            <pc:docMk/>
            <pc:sldMk cId="2644825166" sldId="291"/>
            <ac:spMk id="5" creationId="{37C9880C-F89D-4DE2-8F00-3569EDC662AF}"/>
          </ac:spMkLst>
        </pc:spChg>
        <pc:spChg chg="mod">
          <ac:chgData name="Parker Wallace" userId="f2e0caca-fac7-4ab5-bba3-fdb1ba155494" providerId="ADAL" clId="{3F81E0A5-47CD-40B8-A6F8-430DC313B0B5}" dt="2022-03-24T13:08:01.541" v="1907" actId="20577"/>
          <ac:spMkLst>
            <pc:docMk/>
            <pc:sldMk cId="2644825166" sldId="291"/>
            <ac:spMk id="6" creationId="{A3FB638B-6C09-42E5-88DC-555F23C08626}"/>
          </ac:spMkLst>
        </pc:spChg>
        <pc:spChg chg="mod">
          <ac:chgData name="Parker Wallace" userId="f2e0caca-fac7-4ab5-bba3-fdb1ba155494" providerId="ADAL" clId="{3F81E0A5-47CD-40B8-A6F8-430DC313B0B5}" dt="2022-03-24T14:16:43.765" v="2484" actId="12"/>
          <ac:spMkLst>
            <pc:docMk/>
            <pc:sldMk cId="2644825166" sldId="291"/>
            <ac:spMk id="9" creationId="{B0490FC0-B78B-4B93-A436-ADB24A1FEA33}"/>
          </ac:spMkLst>
        </pc:spChg>
        <pc:picChg chg="del mod">
          <ac:chgData name="Parker Wallace" userId="f2e0caca-fac7-4ab5-bba3-fdb1ba155494" providerId="ADAL" clId="{3F81E0A5-47CD-40B8-A6F8-430DC313B0B5}" dt="2022-03-23T16:31:06.519" v="1282" actId="478"/>
          <ac:picMkLst>
            <pc:docMk/>
            <pc:sldMk cId="2644825166" sldId="291"/>
            <ac:picMk id="7" creationId="{4DF32592-F55E-47BC-B228-AF471ABAFC2D}"/>
          </ac:picMkLst>
        </pc:picChg>
        <pc:picChg chg="add mod">
          <ac:chgData name="Parker Wallace" userId="f2e0caca-fac7-4ab5-bba3-fdb1ba155494" providerId="ADAL" clId="{3F81E0A5-47CD-40B8-A6F8-430DC313B0B5}" dt="2022-03-23T16:31:43.943" v="1296" actId="14861"/>
          <ac:picMkLst>
            <pc:docMk/>
            <pc:sldMk cId="2644825166" sldId="291"/>
            <ac:picMk id="8" creationId="{7AEC61E8-438C-48A1-87E2-A1382A83D3D2}"/>
          </ac:picMkLst>
        </pc:picChg>
        <pc:picChg chg="add mod">
          <ac:chgData name="Parker Wallace" userId="f2e0caca-fac7-4ab5-bba3-fdb1ba155494" providerId="ADAL" clId="{3F81E0A5-47CD-40B8-A6F8-430DC313B0B5}" dt="2022-03-23T16:31:43.943" v="1296" actId="14861"/>
          <ac:picMkLst>
            <pc:docMk/>
            <pc:sldMk cId="2644825166" sldId="291"/>
            <ac:picMk id="10" creationId="{13C104F8-FA81-4861-9C3B-679177036CBD}"/>
          </ac:picMkLst>
        </pc:picChg>
      </pc:sldChg>
      <pc:sldChg chg="addSp delSp modSp add mod modNotesTx">
        <pc:chgData name="Parker Wallace" userId="f2e0caca-fac7-4ab5-bba3-fdb1ba155494" providerId="ADAL" clId="{3F81E0A5-47CD-40B8-A6F8-430DC313B0B5}" dt="2022-03-24T14:17:37.803" v="2485" actId="12"/>
        <pc:sldMkLst>
          <pc:docMk/>
          <pc:sldMk cId="921993637" sldId="292"/>
        </pc:sldMkLst>
        <pc:spChg chg="mod">
          <ac:chgData name="Parker Wallace" userId="f2e0caca-fac7-4ab5-bba3-fdb1ba155494" providerId="ADAL" clId="{3F81E0A5-47CD-40B8-A6F8-430DC313B0B5}" dt="2022-03-24T13:08:40.767" v="1942" actId="20577"/>
          <ac:spMkLst>
            <pc:docMk/>
            <pc:sldMk cId="921993637" sldId="292"/>
            <ac:spMk id="5" creationId="{37C9880C-F89D-4DE2-8F00-3569EDC662AF}"/>
          </ac:spMkLst>
        </pc:spChg>
        <pc:spChg chg="mod">
          <ac:chgData name="Parker Wallace" userId="f2e0caca-fac7-4ab5-bba3-fdb1ba155494" providerId="ADAL" clId="{3F81E0A5-47CD-40B8-A6F8-430DC313B0B5}" dt="2022-03-24T13:08:36.083" v="1927" actId="20577"/>
          <ac:spMkLst>
            <pc:docMk/>
            <pc:sldMk cId="921993637" sldId="292"/>
            <ac:spMk id="6" creationId="{A3FB638B-6C09-42E5-88DC-555F23C08626}"/>
          </ac:spMkLst>
        </pc:spChg>
        <pc:spChg chg="mod">
          <ac:chgData name="Parker Wallace" userId="f2e0caca-fac7-4ab5-bba3-fdb1ba155494" providerId="ADAL" clId="{3F81E0A5-47CD-40B8-A6F8-430DC313B0B5}" dt="2022-03-24T14:17:37.803" v="2485" actId="12"/>
          <ac:spMkLst>
            <pc:docMk/>
            <pc:sldMk cId="921993637" sldId="292"/>
            <ac:spMk id="9" creationId="{B0490FC0-B78B-4B93-A436-ADB24A1FEA33}"/>
          </ac:spMkLst>
        </pc:spChg>
        <pc:picChg chg="del">
          <ac:chgData name="Parker Wallace" userId="f2e0caca-fac7-4ab5-bba3-fdb1ba155494" providerId="ADAL" clId="{3F81E0A5-47CD-40B8-A6F8-430DC313B0B5}" dt="2022-03-23T16:44:57.942" v="1338" actId="478"/>
          <ac:picMkLst>
            <pc:docMk/>
            <pc:sldMk cId="921993637" sldId="292"/>
            <ac:picMk id="8" creationId="{7AEC61E8-438C-48A1-87E2-A1382A83D3D2}"/>
          </ac:picMkLst>
        </pc:picChg>
        <pc:picChg chg="del">
          <ac:chgData name="Parker Wallace" userId="f2e0caca-fac7-4ab5-bba3-fdb1ba155494" providerId="ADAL" clId="{3F81E0A5-47CD-40B8-A6F8-430DC313B0B5}" dt="2022-03-23T16:44:58.465" v="1339" actId="478"/>
          <ac:picMkLst>
            <pc:docMk/>
            <pc:sldMk cId="921993637" sldId="292"/>
            <ac:picMk id="10" creationId="{13C104F8-FA81-4861-9C3B-679177036CBD}"/>
          </ac:picMkLst>
        </pc:picChg>
        <pc:picChg chg="add mod">
          <ac:chgData name="Parker Wallace" userId="f2e0caca-fac7-4ab5-bba3-fdb1ba155494" providerId="ADAL" clId="{3F81E0A5-47CD-40B8-A6F8-430DC313B0B5}" dt="2022-03-23T16:45:32.071" v="1347" actId="14861"/>
          <ac:picMkLst>
            <pc:docMk/>
            <pc:sldMk cId="921993637" sldId="292"/>
            <ac:picMk id="11" creationId="{AD14A401-BFDD-45CD-BFA1-84B1DC78DED8}"/>
          </ac:picMkLst>
        </pc:picChg>
      </pc:sldChg>
      <pc:sldChg chg="addSp delSp modSp add mod modNotesTx">
        <pc:chgData name="Parker Wallace" userId="f2e0caca-fac7-4ab5-bba3-fdb1ba155494" providerId="ADAL" clId="{3F81E0A5-47CD-40B8-A6F8-430DC313B0B5}" dt="2022-03-24T13:08:52.785" v="1972" actId="20577"/>
        <pc:sldMkLst>
          <pc:docMk/>
          <pc:sldMk cId="3506297332" sldId="293"/>
        </pc:sldMkLst>
        <pc:spChg chg="mod">
          <ac:chgData name="Parker Wallace" userId="f2e0caca-fac7-4ab5-bba3-fdb1ba155494" providerId="ADAL" clId="{3F81E0A5-47CD-40B8-A6F8-430DC313B0B5}" dt="2022-03-24T13:08:52.785" v="1972" actId="20577"/>
          <ac:spMkLst>
            <pc:docMk/>
            <pc:sldMk cId="3506297332" sldId="293"/>
            <ac:spMk id="5" creationId="{37C9880C-F89D-4DE2-8F00-3569EDC662AF}"/>
          </ac:spMkLst>
        </pc:spChg>
        <pc:spChg chg="mod">
          <ac:chgData name="Parker Wallace" userId="f2e0caca-fac7-4ab5-bba3-fdb1ba155494" providerId="ADAL" clId="{3F81E0A5-47CD-40B8-A6F8-430DC313B0B5}" dt="2022-03-24T13:08:48.684" v="1961" actId="20577"/>
          <ac:spMkLst>
            <pc:docMk/>
            <pc:sldMk cId="3506297332" sldId="293"/>
            <ac:spMk id="6" creationId="{A3FB638B-6C09-42E5-88DC-555F23C08626}"/>
          </ac:spMkLst>
        </pc:spChg>
        <pc:spChg chg="mod">
          <ac:chgData name="Parker Wallace" userId="f2e0caca-fac7-4ab5-bba3-fdb1ba155494" providerId="ADAL" clId="{3F81E0A5-47CD-40B8-A6F8-430DC313B0B5}" dt="2022-03-23T16:48:17.777" v="1359" actId="1076"/>
          <ac:spMkLst>
            <pc:docMk/>
            <pc:sldMk cId="3506297332" sldId="293"/>
            <ac:spMk id="9" creationId="{B0490FC0-B78B-4B93-A436-ADB24A1FEA33}"/>
          </ac:spMkLst>
        </pc:spChg>
        <pc:picChg chg="add mod">
          <ac:chgData name="Parker Wallace" userId="f2e0caca-fac7-4ab5-bba3-fdb1ba155494" providerId="ADAL" clId="{3F81E0A5-47CD-40B8-A6F8-430DC313B0B5}" dt="2022-03-23T16:49:42.800" v="1363" actId="14861"/>
          <ac:picMkLst>
            <pc:docMk/>
            <pc:sldMk cId="3506297332" sldId="293"/>
            <ac:picMk id="7" creationId="{CCD88D07-4BB5-46C1-A4FB-DE539505EE66}"/>
          </ac:picMkLst>
        </pc:picChg>
        <pc:picChg chg="del">
          <ac:chgData name="Parker Wallace" userId="f2e0caca-fac7-4ab5-bba3-fdb1ba155494" providerId="ADAL" clId="{3F81E0A5-47CD-40B8-A6F8-430DC313B0B5}" dt="2022-03-23T16:47:33.990" v="1349" actId="478"/>
          <ac:picMkLst>
            <pc:docMk/>
            <pc:sldMk cId="3506297332" sldId="293"/>
            <ac:picMk id="11" creationId="{AD14A401-BFDD-45CD-BFA1-84B1DC78DED8}"/>
          </ac:picMkLst>
        </pc:picChg>
      </pc:sldChg>
      <pc:sldChg chg="addSp delSp modSp add mod ord modNotesTx">
        <pc:chgData name="Parker Wallace" userId="f2e0caca-fac7-4ab5-bba3-fdb1ba155494" providerId="ADAL" clId="{3F81E0A5-47CD-40B8-A6F8-430DC313B0B5}" dt="2022-03-24T14:18:50.956" v="2493" actId="12"/>
        <pc:sldMkLst>
          <pc:docMk/>
          <pc:sldMk cId="872220323" sldId="294"/>
        </pc:sldMkLst>
        <pc:spChg chg="mod">
          <ac:chgData name="Parker Wallace" userId="f2e0caca-fac7-4ab5-bba3-fdb1ba155494" providerId="ADAL" clId="{3F81E0A5-47CD-40B8-A6F8-430DC313B0B5}" dt="2022-03-24T13:46:44.759" v="2260" actId="20577"/>
          <ac:spMkLst>
            <pc:docMk/>
            <pc:sldMk cId="872220323" sldId="294"/>
            <ac:spMk id="5" creationId="{37C9880C-F89D-4DE2-8F00-3569EDC662AF}"/>
          </ac:spMkLst>
        </pc:spChg>
        <pc:spChg chg="mod">
          <ac:chgData name="Parker Wallace" userId="f2e0caca-fac7-4ab5-bba3-fdb1ba155494" providerId="ADAL" clId="{3F81E0A5-47CD-40B8-A6F8-430DC313B0B5}" dt="2022-03-24T13:46:38.361" v="2233" actId="6549"/>
          <ac:spMkLst>
            <pc:docMk/>
            <pc:sldMk cId="872220323" sldId="294"/>
            <ac:spMk id="6" creationId="{A3FB638B-6C09-42E5-88DC-555F23C08626}"/>
          </ac:spMkLst>
        </pc:spChg>
        <pc:spChg chg="mod">
          <ac:chgData name="Parker Wallace" userId="f2e0caca-fac7-4ab5-bba3-fdb1ba155494" providerId="ADAL" clId="{3F81E0A5-47CD-40B8-A6F8-430DC313B0B5}" dt="2022-03-24T14:18:50.956" v="2493" actId="12"/>
          <ac:spMkLst>
            <pc:docMk/>
            <pc:sldMk cId="872220323" sldId="294"/>
            <ac:spMk id="9" creationId="{B0490FC0-B78B-4B93-A436-ADB24A1FEA33}"/>
          </ac:spMkLst>
        </pc:spChg>
        <pc:picChg chg="add mod">
          <ac:chgData name="Parker Wallace" userId="f2e0caca-fac7-4ab5-bba3-fdb1ba155494" providerId="ADAL" clId="{3F81E0A5-47CD-40B8-A6F8-430DC313B0B5}" dt="2022-03-24T13:47:36.024" v="2264" actId="108"/>
          <ac:picMkLst>
            <pc:docMk/>
            <pc:sldMk cId="872220323" sldId="294"/>
            <ac:picMk id="7" creationId="{7AD41FE2-287F-423B-943C-05101D6A32AF}"/>
          </ac:picMkLst>
        </pc:picChg>
        <pc:picChg chg="del">
          <ac:chgData name="Parker Wallace" userId="f2e0caca-fac7-4ab5-bba3-fdb1ba155494" providerId="ADAL" clId="{3F81E0A5-47CD-40B8-A6F8-430DC313B0B5}" dt="2022-03-24T13:46:51.661" v="2261" actId="478"/>
          <ac:picMkLst>
            <pc:docMk/>
            <pc:sldMk cId="872220323" sldId="294"/>
            <ac:picMk id="11" creationId="{AD14A401-BFDD-45CD-BFA1-84B1DC78DED8}"/>
          </ac:picMkLst>
        </pc:picChg>
      </pc:sldChg>
      <pc:sldChg chg="modSp add mod">
        <pc:chgData name="Parker Wallace" userId="f2e0caca-fac7-4ab5-bba3-fdb1ba155494" providerId="ADAL" clId="{3F81E0A5-47CD-40B8-A6F8-430DC313B0B5}" dt="2022-03-24T13:42:07.947" v="2232" actId="1076"/>
        <pc:sldMkLst>
          <pc:docMk/>
          <pc:sldMk cId="609763859" sldId="295"/>
        </pc:sldMkLst>
        <pc:spChg chg="mod">
          <ac:chgData name="Parker Wallace" userId="f2e0caca-fac7-4ab5-bba3-fdb1ba155494" providerId="ADAL" clId="{3F81E0A5-47CD-40B8-A6F8-430DC313B0B5}" dt="2022-03-24T13:42:07.947" v="2232" actId="1076"/>
          <ac:spMkLst>
            <pc:docMk/>
            <pc:sldMk cId="609763859" sldId="295"/>
            <ac:spMk id="5" creationId="{B96DA1D2-2124-4934-BF8B-73907AE91AC5}"/>
          </ac:spMkLst>
        </pc:spChg>
      </pc:sldChg>
      <pc:sldChg chg="delSp modSp add mod modNotesTx">
        <pc:chgData name="Parker Wallace" userId="f2e0caca-fac7-4ab5-bba3-fdb1ba155494" providerId="ADAL" clId="{3F81E0A5-47CD-40B8-A6F8-430DC313B0B5}" dt="2022-03-24T14:19:50.843" v="2502" actId="179"/>
        <pc:sldMkLst>
          <pc:docMk/>
          <pc:sldMk cId="377385615" sldId="296"/>
        </pc:sldMkLst>
        <pc:spChg chg="mod">
          <ac:chgData name="Parker Wallace" userId="f2e0caca-fac7-4ab5-bba3-fdb1ba155494" providerId="ADAL" clId="{3F81E0A5-47CD-40B8-A6F8-430DC313B0B5}" dt="2022-03-24T13:50:45.307" v="2315" actId="20577"/>
          <ac:spMkLst>
            <pc:docMk/>
            <pc:sldMk cId="377385615" sldId="296"/>
            <ac:spMk id="6" creationId="{A3FB638B-6C09-42E5-88DC-555F23C08626}"/>
          </ac:spMkLst>
        </pc:spChg>
        <pc:spChg chg="mod">
          <ac:chgData name="Parker Wallace" userId="f2e0caca-fac7-4ab5-bba3-fdb1ba155494" providerId="ADAL" clId="{3F81E0A5-47CD-40B8-A6F8-430DC313B0B5}" dt="2022-03-24T14:19:50.843" v="2502" actId="179"/>
          <ac:spMkLst>
            <pc:docMk/>
            <pc:sldMk cId="377385615" sldId="296"/>
            <ac:spMk id="9" creationId="{B0490FC0-B78B-4B93-A436-ADB24A1FEA33}"/>
          </ac:spMkLst>
        </pc:spChg>
        <pc:picChg chg="del">
          <ac:chgData name="Parker Wallace" userId="f2e0caca-fac7-4ab5-bba3-fdb1ba155494" providerId="ADAL" clId="{3F81E0A5-47CD-40B8-A6F8-430DC313B0B5}" dt="2022-03-24T13:50:48.458" v="2316" actId="478"/>
          <ac:picMkLst>
            <pc:docMk/>
            <pc:sldMk cId="377385615" sldId="296"/>
            <ac:picMk id="7" creationId="{7AD41FE2-287F-423B-943C-05101D6A32AF}"/>
          </ac:picMkLst>
        </pc:picChg>
      </pc:sldChg>
      <pc:sldChg chg="modSp add mod modNotesTx">
        <pc:chgData name="Parker Wallace" userId="f2e0caca-fac7-4ab5-bba3-fdb1ba155494" providerId="ADAL" clId="{3F81E0A5-47CD-40B8-A6F8-430DC313B0B5}" dt="2022-03-24T14:20:16.250" v="2507" actId="1076"/>
        <pc:sldMkLst>
          <pc:docMk/>
          <pc:sldMk cId="2412941239" sldId="297"/>
        </pc:sldMkLst>
        <pc:spChg chg="mod">
          <ac:chgData name="Parker Wallace" userId="f2e0caca-fac7-4ab5-bba3-fdb1ba155494" providerId="ADAL" clId="{3F81E0A5-47CD-40B8-A6F8-430DC313B0B5}" dt="2022-03-24T13:53:55.132" v="2340" actId="20577"/>
          <ac:spMkLst>
            <pc:docMk/>
            <pc:sldMk cId="2412941239" sldId="297"/>
            <ac:spMk id="6" creationId="{A3FB638B-6C09-42E5-88DC-555F23C08626}"/>
          </ac:spMkLst>
        </pc:spChg>
        <pc:spChg chg="mod">
          <ac:chgData name="Parker Wallace" userId="f2e0caca-fac7-4ab5-bba3-fdb1ba155494" providerId="ADAL" clId="{3F81E0A5-47CD-40B8-A6F8-430DC313B0B5}" dt="2022-03-24T14:20:16.250" v="2507" actId="1076"/>
          <ac:spMkLst>
            <pc:docMk/>
            <pc:sldMk cId="2412941239" sldId="297"/>
            <ac:spMk id="9" creationId="{B0490FC0-B78B-4B93-A436-ADB24A1FEA33}"/>
          </ac:spMkLst>
        </pc:spChg>
      </pc:sldChg>
      <pc:sldChg chg="addSp modSp add mod modNotesTx">
        <pc:chgData name="Parker Wallace" userId="f2e0caca-fac7-4ab5-bba3-fdb1ba155494" providerId="ADAL" clId="{3F81E0A5-47CD-40B8-A6F8-430DC313B0B5}" dt="2022-03-24T14:20:24.677" v="2509" actId="2711"/>
        <pc:sldMkLst>
          <pc:docMk/>
          <pc:sldMk cId="911495668" sldId="298"/>
        </pc:sldMkLst>
        <pc:spChg chg="mod">
          <ac:chgData name="Parker Wallace" userId="f2e0caca-fac7-4ab5-bba3-fdb1ba155494" providerId="ADAL" clId="{3F81E0A5-47CD-40B8-A6F8-430DC313B0B5}" dt="2022-03-24T14:20:24.677" v="2509" actId="2711"/>
          <ac:spMkLst>
            <pc:docMk/>
            <pc:sldMk cId="911495668" sldId="298"/>
            <ac:spMk id="9" creationId="{B0490FC0-B78B-4B93-A436-ADB24A1FEA33}"/>
          </ac:spMkLst>
        </pc:spChg>
        <pc:picChg chg="add mod">
          <ac:chgData name="Parker Wallace" userId="f2e0caca-fac7-4ab5-bba3-fdb1ba155494" providerId="ADAL" clId="{3F81E0A5-47CD-40B8-A6F8-430DC313B0B5}" dt="2022-03-24T13:56:46.669" v="2358" actId="1076"/>
          <ac:picMkLst>
            <pc:docMk/>
            <pc:sldMk cId="911495668" sldId="298"/>
            <ac:picMk id="7" creationId="{A035E429-057B-4679-840E-8373CEC13261}"/>
          </ac:picMkLst>
        </pc:picChg>
      </pc:sldChg>
      <pc:sldChg chg="addSp delSp modSp add mod modNotesTx">
        <pc:chgData name="Parker Wallace" userId="f2e0caca-fac7-4ab5-bba3-fdb1ba155494" providerId="ADAL" clId="{3F81E0A5-47CD-40B8-A6F8-430DC313B0B5}" dt="2022-03-24T14:20:40.742" v="2510" actId="12"/>
        <pc:sldMkLst>
          <pc:docMk/>
          <pc:sldMk cId="2263670599" sldId="299"/>
        </pc:sldMkLst>
        <pc:spChg chg="mod">
          <ac:chgData name="Parker Wallace" userId="f2e0caca-fac7-4ab5-bba3-fdb1ba155494" providerId="ADAL" clId="{3F81E0A5-47CD-40B8-A6F8-430DC313B0B5}" dt="2022-03-24T14:20:40.742" v="2510" actId="12"/>
          <ac:spMkLst>
            <pc:docMk/>
            <pc:sldMk cId="2263670599" sldId="299"/>
            <ac:spMk id="9" creationId="{B0490FC0-B78B-4B93-A436-ADB24A1FEA33}"/>
          </ac:spMkLst>
        </pc:spChg>
        <pc:picChg chg="del">
          <ac:chgData name="Parker Wallace" userId="f2e0caca-fac7-4ab5-bba3-fdb1ba155494" providerId="ADAL" clId="{3F81E0A5-47CD-40B8-A6F8-430DC313B0B5}" dt="2022-03-24T13:59:24.657" v="2362" actId="478"/>
          <ac:picMkLst>
            <pc:docMk/>
            <pc:sldMk cId="2263670599" sldId="299"/>
            <ac:picMk id="7" creationId="{A035E429-057B-4679-840E-8373CEC13261}"/>
          </ac:picMkLst>
        </pc:picChg>
        <pc:picChg chg="add mod">
          <ac:chgData name="Parker Wallace" userId="f2e0caca-fac7-4ab5-bba3-fdb1ba155494" providerId="ADAL" clId="{3F81E0A5-47CD-40B8-A6F8-430DC313B0B5}" dt="2022-03-24T14:09:59.161" v="2420" actId="14100"/>
          <ac:picMkLst>
            <pc:docMk/>
            <pc:sldMk cId="2263670599" sldId="299"/>
            <ac:picMk id="8" creationId="{37EF4863-F126-4FCC-9C95-35B9325FA7CA}"/>
          </ac:picMkLst>
        </pc:picChg>
      </pc:sldChg>
      <pc:sldChg chg="addSp delSp modSp add mod modNotesTx">
        <pc:chgData name="Parker Wallace" userId="f2e0caca-fac7-4ab5-bba3-fdb1ba155494" providerId="ADAL" clId="{3F81E0A5-47CD-40B8-A6F8-430DC313B0B5}" dt="2022-03-24T15:40:17.592" v="3263" actId="207"/>
        <pc:sldMkLst>
          <pc:docMk/>
          <pc:sldMk cId="382409908" sldId="300"/>
        </pc:sldMkLst>
        <pc:spChg chg="mod">
          <ac:chgData name="Parker Wallace" userId="f2e0caca-fac7-4ab5-bba3-fdb1ba155494" providerId="ADAL" clId="{3F81E0A5-47CD-40B8-A6F8-430DC313B0B5}" dt="2022-03-24T15:40:17.592" v="3263" actId="207"/>
          <ac:spMkLst>
            <pc:docMk/>
            <pc:sldMk cId="382409908" sldId="300"/>
            <ac:spMk id="9" creationId="{B0490FC0-B78B-4B93-A436-ADB24A1FEA33}"/>
          </ac:spMkLst>
        </pc:spChg>
        <pc:picChg chg="add mod">
          <ac:chgData name="Parker Wallace" userId="f2e0caca-fac7-4ab5-bba3-fdb1ba155494" providerId="ADAL" clId="{3F81E0A5-47CD-40B8-A6F8-430DC313B0B5}" dt="2022-03-24T14:03:52.455" v="2385" actId="1076"/>
          <ac:picMkLst>
            <pc:docMk/>
            <pc:sldMk cId="382409908" sldId="300"/>
            <ac:picMk id="7" creationId="{24363CC5-7352-4861-9F7A-7E21877ECCE3}"/>
          </ac:picMkLst>
        </pc:picChg>
        <pc:picChg chg="del">
          <ac:chgData name="Parker Wallace" userId="f2e0caca-fac7-4ab5-bba3-fdb1ba155494" providerId="ADAL" clId="{3F81E0A5-47CD-40B8-A6F8-430DC313B0B5}" dt="2022-03-24T14:03:40.904" v="2382" actId="478"/>
          <ac:picMkLst>
            <pc:docMk/>
            <pc:sldMk cId="382409908" sldId="300"/>
            <ac:picMk id="8" creationId="{37EF4863-F126-4FCC-9C95-35B9325FA7CA}"/>
          </ac:picMkLst>
        </pc:picChg>
      </pc:sldChg>
      <pc:sldChg chg="addSp delSp modSp add mod modNotesTx">
        <pc:chgData name="Parker Wallace" userId="f2e0caca-fac7-4ab5-bba3-fdb1ba155494" providerId="ADAL" clId="{3F81E0A5-47CD-40B8-A6F8-430DC313B0B5}" dt="2022-03-24T14:09:50.055" v="2419"/>
        <pc:sldMkLst>
          <pc:docMk/>
          <pc:sldMk cId="2686725676" sldId="301"/>
        </pc:sldMkLst>
        <pc:spChg chg="del mod">
          <ac:chgData name="Parker Wallace" userId="f2e0caca-fac7-4ab5-bba3-fdb1ba155494" providerId="ADAL" clId="{3F81E0A5-47CD-40B8-A6F8-430DC313B0B5}" dt="2022-03-24T14:05:49.686" v="2401" actId="478"/>
          <ac:spMkLst>
            <pc:docMk/>
            <pc:sldMk cId="2686725676" sldId="301"/>
            <ac:spMk id="9" creationId="{B0490FC0-B78B-4B93-A436-ADB24A1FEA33}"/>
          </ac:spMkLst>
        </pc:spChg>
        <pc:spChg chg="add mod">
          <ac:chgData name="Parker Wallace" userId="f2e0caca-fac7-4ab5-bba3-fdb1ba155494" providerId="ADAL" clId="{3F81E0A5-47CD-40B8-A6F8-430DC313B0B5}" dt="2022-03-24T14:06:13.505" v="2406" actId="1076"/>
          <ac:spMkLst>
            <pc:docMk/>
            <pc:sldMk cId="2686725676" sldId="301"/>
            <ac:spMk id="10" creationId="{7340B179-E7E7-4D7F-9AB6-56ED86E7FF02}"/>
          </ac:spMkLst>
        </pc:spChg>
        <pc:spChg chg="add mod">
          <ac:chgData name="Parker Wallace" userId="f2e0caca-fac7-4ab5-bba3-fdb1ba155494" providerId="ADAL" clId="{3F81E0A5-47CD-40B8-A6F8-430DC313B0B5}" dt="2022-03-24T14:06:49.077" v="2415" actId="208"/>
          <ac:spMkLst>
            <pc:docMk/>
            <pc:sldMk cId="2686725676" sldId="301"/>
            <ac:spMk id="12" creationId="{A429236A-EF42-4E31-83B7-C73AFFF640DA}"/>
          </ac:spMkLst>
        </pc:spChg>
        <pc:picChg chg="del">
          <ac:chgData name="Parker Wallace" userId="f2e0caca-fac7-4ab5-bba3-fdb1ba155494" providerId="ADAL" clId="{3F81E0A5-47CD-40B8-A6F8-430DC313B0B5}" dt="2022-03-24T14:05:42.732" v="2399" actId="478"/>
          <ac:picMkLst>
            <pc:docMk/>
            <pc:sldMk cId="2686725676" sldId="301"/>
            <ac:picMk id="7" creationId="{24363CC5-7352-4861-9F7A-7E21877ECCE3}"/>
          </ac:picMkLst>
        </pc:picChg>
        <pc:picChg chg="add mod modCrop">
          <ac:chgData name="Parker Wallace" userId="f2e0caca-fac7-4ab5-bba3-fdb1ba155494" providerId="ADAL" clId="{3F81E0A5-47CD-40B8-A6F8-430DC313B0B5}" dt="2022-03-24T14:07:01.098" v="2418" actId="732"/>
          <ac:picMkLst>
            <pc:docMk/>
            <pc:sldMk cId="2686725676" sldId="301"/>
            <ac:picMk id="8" creationId="{4E6B2F16-9420-42E7-89B8-C54D774EA4BB}"/>
          </ac:picMkLst>
        </pc:picChg>
        <pc:picChg chg="add mod">
          <ac:chgData name="Parker Wallace" userId="f2e0caca-fac7-4ab5-bba3-fdb1ba155494" providerId="ADAL" clId="{3F81E0A5-47CD-40B8-A6F8-430DC313B0B5}" dt="2022-03-24T14:06:38.394" v="2413" actId="1076"/>
          <ac:picMkLst>
            <pc:docMk/>
            <pc:sldMk cId="2686725676" sldId="301"/>
            <ac:picMk id="11" creationId="{81587737-881F-434E-9D27-9C4CDAD9E02B}"/>
          </ac:picMkLst>
        </pc:picChg>
        <pc:picChg chg="add mod">
          <ac:chgData name="Parker Wallace" userId="f2e0caca-fac7-4ab5-bba3-fdb1ba155494" providerId="ADAL" clId="{3F81E0A5-47CD-40B8-A6F8-430DC313B0B5}" dt="2022-03-24T14:06:31.880" v="2411" actId="1076"/>
          <ac:picMkLst>
            <pc:docMk/>
            <pc:sldMk cId="2686725676" sldId="301"/>
            <ac:picMk id="13" creationId="{9123A01E-3F07-4E84-A699-68AC7DB76F36}"/>
          </ac:picMkLst>
        </pc:picChg>
      </pc:sldChg>
      <pc:sldChg chg="addSp delSp modSp add mod modNotesTx">
        <pc:chgData name="Parker Wallace" userId="f2e0caca-fac7-4ab5-bba3-fdb1ba155494" providerId="ADAL" clId="{3F81E0A5-47CD-40B8-A6F8-430DC313B0B5}" dt="2022-03-24T15:45:56.504" v="3339" actId="1076"/>
        <pc:sldMkLst>
          <pc:docMk/>
          <pc:sldMk cId="4050057701" sldId="302"/>
        </pc:sldMkLst>
        <pc:spChg chg="del">
          <ac:chgData name="Parker Wallace" userId="f2e0caca-fac7-4ab5-bba3-fdb1ba155494" providerId="ADAL" clId="{3F81E0A5-47CD-40B8-A6F8-430DC313B0B5}" dt="2022-03-24T14:10:35.339" v="2427" actId="478"/>
          <ac:spMkLst>
            <pc:docMk/>
            <pc:sldMk cId="4050057701" sldId="302"/>
            <ac:spMk id="10" creationId="{7340B179-E7E7-4D7F-9AB6-56ED86E7FF02}"/>
          </ac:spMkLst>
        </pc:spChg>
        <pc:spChg chg="del">
          <ac:chgData name="Parker Wallace" userId="f2e0caca-fac7-4ab5-bba3-fdb1ba155494" providerId="ADAL" clId="{3F81E0A5-47CD-40B8-A6F8-430DC313B0B5}" dt="2022-03-24T14:10:27.277" v="2426" actId="478"/>
          <ac:spMkLst>
            <pc:docMk/>
            <pc:sldMk cId="4050057701" sldId="302"/>
            <ac:spMk id="12" creationId="{A429236A-EF42-4E31-83B7-C73AFFF640DA}"/>
          </ac:spMkLst>
        </pc:spChg>
        <pc:spChg chg="add mod">
          <ac:chgData name="Parker Wallace" userId="f2e0caca-fac7-4ab5-bba3-fdb1ba155494" providerId="ADAL" clId="{3F81E0A5-47CD-40B8-A6F8-430DC313B0B5}" dt="2022-03-24T14:10:53.476" v="2433" actId="403"/>
          <ac:spMkLst>
            <pc:docMk/>
            <pc:sldMk cId="4050057701" sldId="302"/>
            <ac:spMk id="14" creationId="{03D48B2E-0E41-45BA-B361-DA425F914746}"/>
          </ac:spMkLst>
        </pc:spChg>
        <pc:picChg chg="del mod">
          <ac:chgData name="Parker Wallace" userId="f2e0caca-fac7-4ab5-bba3-fdb1ba155494" providerId="ADAL" clId="{3F81E0A5-47CD-40B8-A6F8-430DC313B0B5}" dt="2022-03-24T14:10:25.908" v="2424" actId="478"/>
          <ac:picMkLst>
            <pc:docMk/>
            <pc:sldMk cId="4050057701" sldId="302"/>
            <ac:picMk id="8" creationId="{4E6B2F16-9420-42E7-89B8-C54D774EA4BB}"/>
          </ac:picMkLst>
        </pc:picChg>
        <pc:picChg chg="del">
          <ac:chgData name="Parker Wallace" userId="f2e0caca-fac7-4ab5-bba3-fdb1ba155494" providerId="ADAL" clId="{3F81E0A5-47CD-40B8-A6F8-430DC313B0B5}" dt="2022-03-24T14:10:26.424" v="2425" actId="478"/>
          <ac:picMkLst>
            <pc:docMk/>
            <pc:sldMk cId="4050057701" sldId="302"/>
            <ac:picMk id="11" creationId="{81587737-881F-434E-9D27-9C4CDAD9E02B}"/>
          </ac:picMkLst>
        </pc:picChg>
        <pc:picChg chg="del">
          <ac:chgData name="Parker Wallace" userId="f2e0caca-fac7-4ab5-bba3-fdb1ba155494" providerId="ADAL" clId="{3F81E0A5-47CD-40B8-A6F8-430DC313B0B5}" dt="2022-03-24T14:10:25.295" v="2422" actId="478"/>
          <ac:picMkLst>
            <pc:docMk/>
            <pc:sldMk cId="4050057701" sldId="302"/>
            <ac:picMk id="13" creationId="{9123A01E-3F07-4E84-A699-68AC7DB76F36}"/>
          </ac:picMkLst>
        </pc:picChg>
        <pc:picChg chg="add mod">
          <ac:chgData name="Parker Wallace" userId="f2e0caca-fac7-4ab5-bba3-fdb1ba155494" providerId="ADAL" clId="{3F81E0A5-47CD-40B8-A6F8-430DC313B0B5}" dt="2022-03-24T15:45:56.504" v="3339" actId="1076"/>
          <ac:picMkLst>
            <pc:docMk/>
            <pc:sldMk cId="4050057701" sldId="302"/>
            <ac:picMk id="15" creationId="{A6272501-B327-43C5-819D-66DFE48D6D57}"/>
          </ac:picMkLst>
        </pc:picChg>
      </pc:sldChg>
      <pc:sldChg chg="addSp delSp modSp add mod">
        <pc:chgData name="Parker Wallace" userId="f2e0caca-fac7-4ab5-bba3-fdb1ba155494" providerId="ADAL" clId="{3F81E0A5-47CD-40B8-A6F8-430DC313B0B5}" dt="2022-03-24T14:30:45.791" v="3121" actId="478"/>
        <pc:sldMkLst>
          <pc:docMk/>
          <pc:sldMk cId="1313646142" sldId="303"/>
        </pc:sldMkLst>
        <pc:spChg chg="add del mod ord">
          <ac:chgData name="Parker Wallace" userId="f2e0caca-fac7-4ab5-bba3-fdb1ba155494" providerId="ADAL" clId="{3F81E0A5-47CD-40B8-A6F8-430DC313B0B5}" dt="2022-03-24T14:29:26.900" v="3027" actId="478"/>
          <ac:spMkLst>
            <pc:docMk/>
            <pc:sldMk cId="1313646142" sldId="303"/>
            <ac:spMk id="3" creationId="{518375CA-F4AF-4F5F-A50B-DC60D9C7E901}"/>
          </ac:spMkLst>
        </pc:spChg>
        <pc:spChg chg="add del mod">
          <ac:chgData name="Parker Wallace" userId="f2e0caca-fac7-4ab5-bba3-fdb1ba155494" providerId="ADAL" clId="{3F81E0A5-47CD-40B8-A6F8-430DC313B0B5}" dt="2022-03-24T14:27:51.102" v="3026"/>
          <ac:spMkLst>
            <pc:docMk/>
            <pc:sldMk cId="1313646142" sldId="303"/>
            <ac:spMk id="4" creationId="{8D709BAC-2561-4608-A98B-4B5D9E193527}"/>
          </ac:spMkLst>
        </pc:spChg>
        <pc:spChg chg="mod">
          <ac:chgData name="Parker Wallace" userId="f2e0caca-fac7-4ab5-bba3-fdb1ba155494" providerId="ADAL" clId="{3F81E0A5-47CD-40B8-A6F8-430DC313B0B5}" dt="2022-03-24T14:30:42.360" v="3120" actId="20577"/>
          <ac:spMkLst>
            <pc:docMk/>
            <pc:sldMk cId="1313646142" sldId="303"/>
            <ac:spMk id="5" creationId="{37C9880C-F89D-4DE2-8F00-3569EDC662AF}"/>
          </ac:spMkLst>
        </pc:spChg>
        <pc:spChg chg="del">
          <ac:chgData name="Parker Wallace" userId="f2e0caca-fac7-4ab5-bba3-fdb1ba155494" providerId="ADAL" clId="{3F81E0A5-47CD-40B8-A6F8-430DC313B0B5}" dt="2022-03-24T14:30:45.791" v="3121" actId="478"/>
          <ac:spMkLst>
            <pc:docMk/>
            <pc:sldMk cId="1313646142" sldId="303"/>
            <ac:spMk id="6" creationId="{A3FB638B-6C09-42E5-88DC-555F23C08626}"/>
          </ac:spMkLst>
        </pc:spChg>
        <pc:spChg chg="add mod">
          <ac:chgData name="Parker Wallace" userId="f2e0caca-fac7-4ab5-bba3-fdb1ba155494" providerId="ADAL" clId="{3F81E0A5-47CD-40B8-A6F8-430DC313B0B5}" dt="2022-03-24T14:30:45.791" v="3121" actId="478"/>
          <ac:spMkLst>
            <pc:docMk/>
            <pc:sldMk cId="1313646142" sldId="303"/>
            <ac:spMk id="9" creationId="{B85B4D9F-8AE0-407F-9E0B-B06C2AC775AB}"/>
          </ac:spMkLst>
        </pc:spChg>
        <pc:spChg chg="mod">
          <ac:chgData name="Parker Wallace" userId="f2e0caca-fac7-4ab5-bba3-fdb1ba155494" providerId="ADAL" clId="{3F81E0A5-47CD-40B8-A6F8-430DC313B0B5}" dt="2022-03-24T14:30:35.835" v="3103" actId="33524"/>
          <ac:spMkLst>
            <pc:docMk/>
            <pc:sldMk cId="1313646142" sldId="303"/>
            <ac:spMk id="14" creationId="{03D48B2E-0E41-45BA-B361-DA425F914746}"/>
          </ac:spMkLst>
        </pc:spChg>
        <pc:picChg chg="add mod modCrop">
          <ac:chgData name="Parker Wallace" userId="f2e0caca-fac7-4ab5-bba3-fdb1ba155494" providerId="ADAL" clId="{3F81E0A5-47CD-40B8-A6F8-430DC313B0B5}" dt="2022-03-24T14:29:49.678" v="3089" actId="14861"/>
          <ac:picMkLst>
            <pc:docMk/>
            <pc:sldMk cId="1313646142" sldId="303"/>
            <ac:picMk id="7" creationId="{AFCC669C-A541-4112-9CB5-E7D0864FB781}"/>
          </ac:picMkLst>
        </pc:picChg>
        <pc:picChg chg="del">
          <ac:chgData name="Parker Wallace" userId="f2e0caca-fac7-4ab5-bba3-fdb1ba155494" providerId="ADAL" clId="{3F81E0A5-47CD-40B8-A6F8-430DC313B0B5}" dt="2022-03-24T14:22:59.554" v="2513" actId="478"/>
          <ac:picMkLst>
            <pc:docMk/>
            <pc:sldMk cId="1313646142" sldId="303"/>
            <ac:picMk id="15" creationId="{A6272501-B327-43C5-819D-66DFE48D6D57}"/>
          </ac:picMkLst>
        </pc:picChg>
      </pc:sldChg>
      <pc:sldChg chg="modSp add mod">
        <pc:chgData name="Parker Wallace" userId="f2e0caca-fac7-4ab5-bba3-fdb1ba155494" providerId="ADAL" clId="{3F81E0A5-47CD-40B8-A6F8-430DC313B0B5}" dt="2022-03-24T14:32:13.140" v="3135" actId="1076"/>
        <pc:sldMkLst>
          <pc:docMk/>
          <pc:sldMk cId="552754140" sldId="304"/>
        </pc:sldMkLst>
        <pc:spChg chg="mod">
          <ac:chgData name="Parker Wallace" userId="f2e0caca-fac7-4ab5-bba3-fdb1ba155494" providerId="ADAL" clId="{3F81E0A5-47CD-40B8-A6F8-430DC313B0B5}" dt="2022-03-24T14:31:51.971" v="3128" actId="20577"/>
          <ac:spMkLst>
            <pc:docMk/>
            <pc:sldMk cId="552754140" sldId="304"/>
            <ac:spMk id="5" creationId="{37C9880C-F89D-4DE2-8F00-3569EDC662AF}"/>
          </ac:spMkLst>
        </pc:spChg>
        <pc:spChg chg="mod">
          <ac:chgData name="Parker Wallace" userId="f2e0caca-fac7-4ab5-bba3-fdb1ba155494" providerId="ADAL" clId="{3F81E0A5-47CD-40B8-A6F8-430DC313B0B5}" dt="2022-03-24T14:32:13.140" v="3135" actId="1076"/>
          <ac:spMkLst>
            <pc:docMk/>
            <pc:sldMk cId="552754140" sldId="304"/>
            <ac:spMk id="14" creationId="{03D48B2E-0E41-45BA-B361-DA425F914746}"/>
          </ac:spMkLst>
        </pc:spChg>
      </pc:sldChg>
      <pc:sldChg chg="addSp delSp modSp add mod modNotesTx">
        <pc:chgData name="Parker Wallace" userId="f2e0caca-fac7-4ab5-bba3-fdb1ba155494" providerId="ADAL" clId="{3F81E0A5-47CD-40B8-A6F8-430DC313B0B5}" dt="2022-03-24T15:47:33.836" v="3390" actId="167"/>
        <pc:sldMkLst>
          <pc:docMk/>
          <pc:sldMk cId="2136142285" sldId="305"/>
        </pc:sldMkLst>
        <pc:spChg chg="mod">
          <ac:chgData name="Parker Wallace" userId="f2e0caca-fac7-4ab5-bba3-fdb1ba155494" providerId="ADAL" clId="{3F81E0A5-47CD-40B8-A6F8-430DC313B0B5}" dt="2022-03-24T14:33:08.251" v="3173" actId="20577"/>
          <ac:spMkLst>
            <pc:docMk/>
            <pc:sldMk cId="2136142285" sldId="305"/>
            <ac:spMk id="5" creationId="{B96DA1D2-2124-4934-BF8B-73907AE91AC5}"/>
          </ac:spMkLst>
        </pc:spChg>
        <pc:picChg chg="add mod ord modCrop">
          <ac:chgData name="Parker Wallace" userId="f2e0caca-fac7-4ab5-bba3-fdb1ba155494" providerId="ADAL" clId="{3F81E0A5-47CD-40B8-A6F8-430DC313B0B5}" dt="2022-03-24T15:47:33.836" v="3390" actId="167"/>
          <ac:picMkLst>
            <pc:docMk/>
            <pc:sldMk cId="2136142285" sldId="305"/>
            <ac:picMk id="7" creationId="{D577379B-FC21-425A-8A23-CD0CAEF46A3B}"/>
          </ac:picMkLst>
        </pc:picChg>
        <pc:picChg chg="del">
          <ac:chgData name="Parker Wallace" userId="f2e0caca-fac7-4ab5-bba3-fdb1ba155494" providerId="ADAL" clId="{3F81E0A5-47CD-40B8-A6F8-430DC313B0B5}" dt="2022-03-24T14:32:32.103" v="3137" actId="478"/>
          <ac:picMkLst>
            <pc:docMk/>
            <pc:sldMk cId="2136142285" sldId="305"/>
            <ac:picMk id="8" creationId="{D5999082-7FE6-4770-9956-B65F6CDB6EC2}"/>
          </ac:picMkLst>
        </pc:picChg>
      </pc:sldChg>
      <pc:sldChg chg="addSp delSp modSp add mod ord modNotesTx">
        <pc:chgData name="Parker Wallace" userId="f2e0caca-fac7-4ab5-bba3-fdb1ba155494" providerId="ADAL" clId="{3F81E0A5-47CD-40B8-A6F8-430DC313B0B5}" dt="2022-03-24T15:41:25.839" v="3295" actId="20577"/>
        <pc:sldMkLst>
          <pc:docMk/>
          <pc:sldMk cId="3251604330" sldId="306"/>
        </pc:sldMkLst>
        <pc:spChg chg="mod">
          <ac:chgData name="Parker Wallace" userId="f2e0caca-fac7-4ab5-bba3-fdb1ba155494" providerId="ADAL" clId="{3F81E0A5-47CD-40B8-A6F8-430DC313B0B5}" dt="2022-03-24T15:39:46.665" v="3207" actId="20577"/>
          <ac:spMkLst>
            <pc:docMk/>
            <pc:sldMk cId="3251604330" sldId="306"/>
            <ac:spMk id="5" creationId="{37C9880C-F89D-4DE2-8F00-3569EDC662AF}"/>
          </ac:spMkLst>
        </pc:spChg>
        <pc:spChg chg="mod">
          <ac:chgData name="Parker Wallace" userId="f2e0caca-fac7-4ab5-bba3-fdb1ba155494" providerId="ADAL" clId="{3F81E0A5-47CD-40B8-A6F8-430DC313B0B5}" dt="2022-03-24T15:39:57.033" v="3261" actId="20577"/>
          <ac:spMkLst>
            <pc:docMk/>
            <pc:sldMk cId="3251604330" sldId="306"/>
            <ac:spMk id="6" creationId="{A3FB638B-6C09-42E5-88DC-555F23C08626}"/>
          </ac:spMkLst>
        </pc:spChg>
        <pc:spChg chg="mod">
          <ac:chgData name="Parker Wallace" userId="f2e0caca-fac7-4ab5-bba3-fdb1ba155494" providerId="ADAL" clId="{3F81E0A5-47CD-40B8-A6F8-430DC313B0B5}" dt="2022-03-24T15:40:56.141" v="3273" actId="1076"/>
          <ac:spMkLst>
            <pc:docMk/>
            <pc:sldMk cId="3251604330" sldId="306"/>
            <ac:spMk id="9" creationId="{B0490FC0-B78B-4B93-A436-ADB24A1FEA33}"/>
          </ac:spMkLst>
        </pc:spChg>
        <pc:picChg chg="del">
          <ac:chgData name="Parker Wallace" userId="f2e0caca-fac7-4ab5-bba3-fdb1ba155494" providerId="ADAL" clId="{3F81E0A5-47CD-40B8-A6F8-430DC313B0B5}" dt="2022-03-24T15:40:07.450" v="3262" actId="478"/>
          <ac:picMkLst>
            <pc:docMk/>
            <pc:sldMk cId="3251604330" sldId="306"/>
            <ac:picMk id="7" creationId="{24363CC5-7352-4861-9F7A-7E21877ECCE3}"/>
          </ac:picMkLst>
        </pc:picChg>
        <pc:picChg chg="add mod">
          <ac:chgData name="Parker Wallace" userId="f2e0caca-fac7-4ab5-bba3-fdb1ba155494" providerId="ADAL" clId="{3F81E0A5-47CD-40B8-A6F8-430DC313B0B5}" dt="2022-03-24T15:41:09.701" v="3278" actId="14100"/>
          <ac:picMkLst>
            <pc:docMk/>
            <pc:sldMk cId="3251604330" sldId="306"/>
            <ac:picMk id="8" creationId="{820B6A9D-1A2F-4EFF-A174-571B4525D3E0}"/>
          </ac:picMkLst>
        </pc:picChg>
      </pc:sldChg>
      <pc:sldChg chg="addSp delSp modSp add mod modNotesTx">
        <pc:chgData name="Parker Wallace" userId="f2e0caca-fac7-4ab5-bba3-fdb1ba155494" providerId="ADAL" clId="{3F81E0A5-47CD-40B8-A6F8-430DC313B0B5}" dt="2022-03-24T15:42:29.076" v="3312"/>
        <pc:sldMkLst>
          <pc:docMk/>
          <pc:sldMk cId="733629383" sldId="307"/>
        </pc:sldMkLst>
        <pc:spChg chg="mod">
          <ac:chgData name="Parker Wallace" userId="f2e0caca-fac7-4ab5-bba3-fdb1ba155494" providerId="ADAL" clId="{3F81E0A5-47CD-40B8-A6F8-430DC313B0B5}" dt="2022-03-24T15:42:23.809" v="3311" actId="2711"/>
          <ac:spMkLst>
            <pc:docMk/>
            <pc:sldMk cId="733629383" sldId="307"/>
            <ac:spMk id="9" creationId="{B0490FC0-B78B-4B93-A436-ADB24A1FEA33}"/>
          </ac:spMkLst>
        </pc:spChg>
        <pc:picChg chg="add mod">
          <ac:chgData name="Parker Wallace" userId="f2e0caca-fac7-4ab5-bba3-fdb1ba155494" providerId="ADAL" clId="{3F81E0A5-47CD-40B8-A6F8-430DC313B0B5}" dt="2022-03-24T15:42:29.076" v="3312"/>
          <ac:picMkLst>
            <pc:docMk/>
            <pc:sldMk cId="733629383" sldId="307"/>
            <ac:picMk id="7" creationId="{709099E3-E660-48A3-A315-4798B7DB2551}"/>
          </ac:picMkLst>
        </pc:picChg>
        <pc:picChg chg="del">
          <ac:chgData name="Parker Wallace" userId="f2e0caca-fac7-4ab5-bba3-fdb1ba155494" providerId="ADAL" clId="{3F81E0A5-47CD-40B8-A6F8-430DC313B0B5}" dt="2022-03-24T15:42:02.617" v="3306" actId="478"/>
          <ac:picMkLst>
            <pc:docMk/>
            <pc:sldMk cId="733629383" sldId="307"/>
            <ac:picMk id="8" creationId="{820B6A9D-1A2F-4EFF-A174-571B4525D3E0}"/>
          </ac:picMkLst>
        </pc:picChg>
      </pc:sldChg>
      <pc:sldChg chg="addSp delSp modSp add mod modNotesTx">
        <pc:chgData name="Parker Wallace" userId="f2e0caca-fac7-4ab5-bba3-fdb1ba155494" providerId="ADAL" clId="{3F81E0A5-47CD-40B8-A6F8-430DC313B0B5}" dt="2022-03-25T11:59:17.307" v="6088" actId="1076"/>
        <pc:sldMkLst>
          <pc:docMk/>
          <pc:sldMk cId="1323769260" sldId="308"/>
        </pc:sldMkLst>
        <pc:spChg chg="mod">
          <ac:chgData name="Parker Wallace" userId="f2e0caca-fac7-4ab5-bba3-fdb1ba155494" providerId="ADAL" clId="{3F81E0A5-47CD-40B8-A6F8-430DC313B0B5}" dt="2022-03-25T11:59:11.462" v="6084" actId="255"/>
          <ac:spMkLst>
            <pc:docMk/>
            <pc:sldMk cId="1323769260" sldId="308"/>
            <ac:spMk id="9" creationId="{B0490FC0-B78B-4B93-A436-ADB24A1FEA33}"/>
          </ac:spMkLst>
        </pc:spChg>
        <pc:picChg chg="del">
          <ac:chgData name="Parker Wallace" userId="f2e0caca-fac7-4ab5-bba3-fdb1ba155494" providerId="ADAL" clId="{3F81E0A5-47CD-40B8-A6F8-430DC313B0B5}" dt="2022-03-24T15:44:19.750" v="3314" actId="478"/>
          <ac:picMkLst>
            <pc:docMk/>
            <pc:sldMk cId="1323769260" sldId="308"/>
            <ac:picMk id="7" creationId="{709099E3-E660-48A3-A315-4798B7DB2551}"/>
          </ac:picMkLst>
        </pc:picChg>
        <pc:picChg chg="add mod">
          <ac:chgData name="Parker Wallace" userId="f2e0caca-fac7-4ab5-bba3-fdb1ba155494" providerId="ADAL" clId="{3F81E0A5-47CD-40B8-A6F8-430DC313B0B5}" dt="2022-03-25T11:59:17.307" v="6088" actId="1076"/>
          <ac:picMkLst>
            <pc:docMk/>
            <pc:sldMk cId="1323769260" sldId="308"/>
            <ac:picMk id="8" creationId="{045DB4DD-0816-48E5-9AF8-054EF92AD01B}"/>
          </ac:picMkLst>
        </pc:picChg>
      </pc:sldChg>
      <pc:sldChg chg="addSp delSp modSp add mod ord">
        <pc:chgData name="Parker Wallace" userId="f2e0caca-fac7-4ab5-bba3-fdb1ba155494" providerId="ADAL" clId="{3F81E0A5-47CD-40B8-A6F8-430DC313B0B5}" dt="2022-03-24T17:28:45.920" v="4616" actId="1036"/>
        <pc:sldMkLst>
          <pc:docMk/>
          <pc:sldMk cId="1970921184" sldId="309"/>
        </pc:sldMkLst>
        <pc:spChg chg="mod">
          <ac:chgData name="Parker Wallace" userId="f2e0caca-fac7-4ab5-bba3-fdb1ba155494" providerId="ADAL" clId="{3F81E0A5-47CD-40B8-A6F8-430DC313B0B5}" dt="2022-03-24T15:46:38.270" v="3382" actId="20577"/>
          <ac:spMkLst>
            <pc:docMk/>
            <pc:sldMk cId="1970921184" sldId="309"/>
            <ac:spMk id="5" creationId="{B96DA1D2-2124-4934-BF8B-73907AE91AC5}"/>
          </ac:spMkLst>
        </pc:spChg>
        <pc:spChg chg="mod">
          <ac:chgData name="Parker Wallace" userId="f2e0caca-fac7-4ab5-bba3-fdb1ba155494" providerId="ADAL" clId="{3F81E0A5-47CD-40B8-A6F8-430DC313B0B5}" dt="2022-03-24T17:28:45.920" v="4616" actId="1036"/>
          <ac:spMkLst>
            <pc:docMk/>
            <pc:sldMk cId="1970921184" sldId="309"/>
            <ac:spMk id="6" creationId="{73FD6CB1-4761-4E6F-AEAF-7FC1DA9E9EBB}"/>
          </ac:spMkLst>
        </pc:spChg>
        <pc:picChg chg="del">
          <ac:chgData name="Parker Wallace" userId="f2e0caca-fac7-4ab5-bba3-fdb1ba155494" providerId="ADAL" clId="{3F81E0A5-47CD-40B8-A6F8-430DC313B0B5}" dt="2022-03-24T15:46:30.914" v="3349" actId="478"/>
          <ac:picMkLst>
            <pc:docMk/>
            <pc:sldMk cId="1970921184" sldId="309"/>
            <ac:picMk id="7" creationId="{D577379B-FC21-425A-8A23-CD0CAEF46A3B}"/>
          </ac:picMkLst>
        </pc:picChg>
        <pc:picChg chg="add mod ord modCrop">
          <ac:chgData name="Parker Wallace" userId="f2e0caca-fac7-4ab5-bba3-fdb1ba155494" providerId="ADAL" clId="{3F81E0A5-47CD-40B8-A6F8-430DC313B0B5}" dt="2022-03-24T15:47:31.275" v="3389" actId="167"/>
          <ac:picMkLst>
            <pc:docMk/>
            <pc:sldMk cId="1970921184" sldId="309"/>
            <ac:picMk id="8" creationId="{F0200349-FA39-4B92-94B0-72D01015C483}"/>
          </ac:picMkLst>
        </pc:picChg>
      </pc:sldChg>
      <pc:sldChg chg="addSp delSp modSp add mod ord modNotesTx">
        <pc:chgData name="Parker Wallace" userId="f2e0caca-fac7-4ab5-bba3-fdb1ba155494" providerId="ADAL" clId="{3F81E0A5-47CD-40B8-A6F8-430DC313B0B5}" dt="2022-03-24T16:01:00.763" v="3789" actId="207"/>
        <pc:sldMkLst>
          <pc:docMk/>
          <pc:sldMk cId="3322889493" sldId="310"/>
        </pc:sldMkLst>
        <pc:spChg chg="mod">
          <ac:chgData name="Parker Wallace" userId="f2e0caca-fac7-4ab5-bba3-fdb1ba155494" providerId="ADAL" clId="{3F81E0A5-47CD-40B8-A6F8-430DC313B0B5}" dt="2022-03-24T15:50:59.924" v="3482" actId="20577"/>
          <ac:spMkLst>
            <pc:docMk/>
            <pc:sldMk cId="3322889493" sldId="310"/>
            <ac:spMk id="5" creationId="{37C9880C-F89D-4DE2-8F00-3569EDC662AF}"/>
          </ac:spMkLst>
        </pc:spChg>
        <pc:spChg chg="mod">
          <ac:chgData name="Parker Wallace" userId="f2e0caca-fac7-4ab5-bba3-fdb1ba155494" providerId="ADAL" clId="{3F81E0A5-47CD-40B8-A6F8-430DC313B0B5}" dt="2022-03-24T15:51:16.978" v="3534" actId="20577"/>
          <ac:spMkLst>
            <pc:docMk/>
            <pc:sldMk cId="3322889493" sldId="310"/>
            <ac:spMk id="6" creationId="{A3FB638B-6C09-42E5-88DC-555F23C08626}"/>
          </ac:spMkLst>
        </pc:spChg>
        <pc:spChg chg="mod">
          <ac:chgData name="Parker Wallace" userId="f2e0caca-fac7-4ab5-bba3-fdb1ba155494" providerId="ADAL" clId="{3F81E0A5-47CD-40B8-A6F8-430DC313B0B5}" dt="2022-03-24T16:01:00.763" v="3789" actId="207"/>
          <ac:spMkLst>
            <pc:docMk/>
            <pc:sldMk cId="3322889493" sldId="310"/>
            <ac:spMk id="9" creationId="{B0490FC0-B78B-4B93-A436-ADB24A1FEA33}"/>
          </ac:spMkLst>
        </pc:spChg>
        <pc:picChg chg="add mod">
          <ac:chgData name="Parker Wallace" userId="f2e0caca-fac7-4ab5-bba3-fdb1ba155494" providerId="ADAL" clId="{3F81E0A5-47CD-40B8-A6F8-430DC313B0B5}" dt="2022-03-24T15:49:29.252" v="3436" actId="108"/>
          <ac:picMkLst>
            <pc:docMk/>
            <pc:sldMk cId="3322889493" sldId="310"/>
            <ac:picMk id="7" creationId="{81C97536-1909-4DB5-9A8A-0E3D18291704}"/>
          </ac:picMkLst>
        </pc:picChg>
        <pc:picChg chg="del">
          <ac:chgData name="Parker Wallace" userId="f2e0caca-fac7-4ab5-bba3-fdb1ba155494" providerId="ADAL" clId="{3F81E0A5-47CD-40B8-A6F8-430DC313B0B5}" dt="2022-03-24T15:48:00.050" v="3395" actId="478"/>
          <ac:picMkLst>
            <pc:docMk/>
            <pc:sldMk cId="3322889493" sldId="310"/>
            <ac:picMk id="8" creationId="{045DB4DD-0816-48E5-9AF8-054EF92AD01B}"/>
          </ac:picMkLst>
        </pc:picChg>
        <pc:picChg chg="add del mod">
          <ac:chgData name="Parker Wallace" userId="f2e0caca-fac7-4ab5-bba3-fdb1ba155494" providerId="ADAL" clId="{3F81E0A5-47CD-40B8-A6F8-430DC313B0B5}" dt="2022-03-24T15:50:01.719" v="3441" actId="478"/>
          <ac:picMkLst>
            <pc:docMk/>
            <pc:sldMk cId="3322889493" sldId="310"/>
            <ac:picMk id="10" creationId="{4C88A891-EA5D-4316-96A6-99BDE5C4EED9}"/>
          </ac:picMkLst>
        </pc:picChg>
        <pc:picChg chg="add mod">
          <ac:chgData name="Parker Wallace" userId="f2e0caca-fac7-4ab5-bba3-fdb1ba155494" providerId="ADAL" clId="{3F81E0A5-47CD-40B8-A6F8-430DC313B0B5}" dt="2022-03-24T15:49:29.252" v="3436" actId="108"/>
          <ac:picMkLst>
            <pc:docMk/>
            <pc:sldMk cId="3322889493" sldId="310"/>
            <ac:picMk id="11" creationId="{3ED82246-70FC-47B9-BB86-4500B23A2461}"/>
          </ac:picMkLst>
        </pc:picChg>
        <pc:picChg chg="add del mod">
          <ac:chgData name="Parker Wallace" userId="f2e0caca-fac7-4ab5-bba3-fdb1ba155494" providerId="ADAL" clId="{3F81E0A5-47CD-40B8-A6F8-430DC313B0B5}" dt="2022-03-24T15:50:39.581" v="3448" actId="478"/>
          <ac:picMkLst>
            <pc:docMk/>
            <pc:sldMk cId="3322889493" sldId="310"/>
            <ac:picMk id="12" creationId="{8A637CAC-AC33-45A2-A451-82A198B4F141}"/>
          </ac:picMkLst>
        </pc:picChg>
      </pc:sldChg>
      <pc:sldChg chg="addSp delSp modSp add mod modNotesTx">
        <pc:chgData name="Parker Wallace" userId="f2e0caca-fac7-4ab5-bba3-fdb1ba155494" providerId="ADAL" clId="{3F81E0A5-47CD-40B8-A6F8-430DC313B0B5}" dt="2022-03-24T16:01:15.770" v="3790" actId="207"/>
        <pc:sldMkLst>
          <pc:docMk/>
          <pc:sldMk cId="556897178" sldId="311"/>
        </pc:sldMkLst>
        <pc:spChg chg="mod">
          <ac:chgData name="Parker Wallace" userId="f2e0caca-fac7-4ab5-bba3-fdb1ba155494" providerId="ADAL" clId="{3F81E0A5-47CD-40B8-A6F8-430DC313B0B5}" dt="2022-03-24T15:54:59.787" v="3647" actId="20577"/>
          <ac:spMkLst>
            <pc:docMk/>
            <pc:sldMk cId="556897178" sldId="311"/>
            <ac:spMk id="6" creationId="{A3FB638B-6C09-42E5-88DC-555F23C08626}"/>
          </ac:spMkLst>
        </pc:spChg>
        <pc:spChg chg="del">
          <ac:chgData name="Parker Wallace" userId="f2e0caca-fac7-4ab5-bba3-fdb1ba155494" providerId="ADAL" clId="{3F81E0A5-47CD-40B8-A6F8-430DC313B0B5}" dt="2022-03-24T15:52:09.252" v="3593" actId="478"/>
          <ac:spMkLst>
            <pc:docMk/>
            <pc:sldMk cId="556897178" sldId="311"/>
            <ac:spMk id="9" creationId="{B0490FC0-B78B-4B93-A436-ADB24A1FEA33}"/>
          </ac:spMkLst>
        </pc:spChg>
        <pc:spChg chg="add mod">
          <ac:chgData name="Parker Wallace" userId="f2e0caca-fac7-4ab5-bba3-fdb1ba155494" providerId="ADAL" clId="{3F81E0A5-47CD-40B8-A6F8-430DC313B0B5}" dt="2022-03-24T16:01:15.770" v="3790" actId="207"/>
          <ac:spMkLst>
            <pc:docMk/>
            <pc:sldMk cId="556897178" sldId="311"/>
            <ac:spMk id="10" creationId="{2F3B8690-CA68-4491-9D24-3AA226052E55}"/>
          </ac:spMkLst>
        </pc:spChg>
        <pc:spChg chg="add mod">
          <ac:chgData name="Parker Wallace" userId="f2e0caca-fac7-4ab5-bba3-fdb1ba155494" providerId="ADAL" clId="{3F81E0A5-47CD-40B8-A6F8-430DC313B0B5}" dt="2022-03-24T15:53:23.602" v="3625" actId="208"/>
          <ac:spMkLst>
            <pc:docMk/>
            <pc:sldMk cId="556897178" sldId="311"/>
            <ac:spMk id="12" creationId="{FE3F54D7-060B-4833-938D-98058E1D430F}"/>
          </ac:spMkLst>
        </pc:spChg>
        <pc:picChg chg="del">
          <ac:chgData name="Parker Wallace" userId="f2e0caca-fac7-4ab5-bba3-fdb1ba155494" providerId="ADAL" clId="{3F81E0A5-47CD-40B8-A6F8-430DC313B0B5}" dt="2022-03-24T15:52:02.312" v="3591" actId="478"/>
          <ac:picMkLst>
            <pc:docMk/>
            <pc:sldMk cId="556897178" sldId="311"/>
            <ac:picMk id="7" creationId="{81C97536-1909-4DB5-9A8A-0E3D18291704}"/>
          </ac:picMkLst>
        </pc:picChg>
        <pc:picChg chg="add mod">
          <ac:chgData name="Parker Wallace" userId="f2e0caca-fac7-4ab5-bba3-fdb1ba155494" providerId="ADAL" clId="{3F81E0A5-47CD-40B8-A6F8-430DC313B0B5}" dt="2022-03-24T15:52:31.442" v="3610"/>
          <ac:picMkLst>
            <pc:docMk/>
            <pc:sldMk cId="556897178" sldId="311"/>
            <ac:picMk id="8" creationId="{22C510A8-5BA2-4400-A660-0599FFB430E2}"/>
          </ac:picMkLst>
        </pc:picChg>
        <pc:picChg chg="del">
          <ac:chgData name="Parker Wallace" userId="f2e0caca-fac7-4ab5-bba3-fdb1ba155494" providerId="ADAL" clId="{3F81E0A5-47CD-40B8-A6F8-430DC313B0B5}" dt="2022-03-24T15:52:04.263" v="3592" actId="478"/>
          <ac:picMkLst>
            <pc:docMk/>
            <pc:sldMk cId="556897178" sldId="311"/>
            <ac:picMk id="11" creationId="{3ED82246-70FC-47B9-BB86-4500B23A2461}"/>
          </ac:picMkLst>
        </pc:picChg>
        <pc:cxnChg chg="add mod">
          <ac:chgData name="Parker Wallace" userId="f2e0caca-fac7-4ab5-bba3-fdb1ba155494" providerId="ADAL" clId="{3F81E0A5-47CD-40B8-A6F8-430DC313B0B5}" dt="2022-03-24T15:53:17.412" v="3624" actId="208"/>
          <ac:cxnSpMkLst>
            <pc:docMk/>
            <pc:sldMk cId="556897178" sldId="311"/>
            <ac:cxnSpMk id="13" creationId="{DEEB02EE-1138-452B-A56C-AA31646C20BC}"/>
          </ac:cxnSpMkLst>
        </pc:cxnChg>
        <pc:cxnChg chg="add mod">
          <ac:chgData name="Parker Wallace" userId="f2e0caca-fac7-4ab5-bba3-fdb1ba155494" providerId="ADAL" clId="{3F81E0A5-47CD-40B8-A6F8-430DC313B0B5}" dt="2022-03-24T15:53:25.795" v="3626" actId="208"/>
          <ac:cxnSpMkLst>
            <pc:docMk/>
            <pc:sldMk cId="556897178" sldId="311"/>
            <ac:cxnSpMk id="14" creationId="{492971D7-298B-4D16-B3F2-03C277F543B8}"/>
          </ac:cxnSpMkLst>
        </pc:cxnChg>
      </pc:sldChg>
      <pc:sldChg chg="add del ord">
        <pc:chgData name="Parker Wallace" userId="f2e0caca-fac7-4ab5-bba3-fdb1ba155494" providerId="ADAL" clId="{3F81E0A5-47CD-40B8-A6F8-430DC313B0B5}" dt="2022-03-24T15:51:02.012" v="3483" actId="47"/>
        <pc:sldMkLst>
          <pc:docMk/>
          <pc:sldMk cId="2704860887" sldId="311"/>
        </pc:sldMkLst>
      </pc:sldChg>
      <pc:sldChg chg="addSp delSp modSp add mod modNotesTx">
        <pc:chgData name="Parker Wallace" userId="f2e0caca-fac7-4ab5-bba3-fdb1ba155494" providerId="ADAL" clId="{3F81E0A5-47CD-40B8-A6F8-430DC313B0B5}" dt="2022-03-24T15:58:58.001" v="3697" actId="20577"/>
        <pc:sldMkLst>
          <pc:docMk/>
          <pc:sldMk cId="716811402" sldId="312"/>
        </pc:sldMkLst>
        <pc:spChg chg="mod">
          <ac:chgData name="Parker Wallace" userId="f2e0caca-fac7-4ab5-bba3-fdb1ba155494" providerId="ADAL" clId="{3F81E0A5-47CD-40B8-A6F8-430DC313B0B5}" dt="2022-03-24T15:55:10.730" v="3673" actId="20577"/>
          <ac:spMkLst>
            <pc:docMk/>
            <pc:sldMk cId="716811402" sldId="312"/>
            <ac:spMk id="6" creationId="{A3FB638B-6C09-42E5-88DC-555F23C08626}"/>
          </ac:spMkLst>
        </pc:spChg>
        <pc:spChg chg="del">
          <ac:chgData name="Parker Wallace" userId="f2e0caca-fac7-4ab5-bba3-fdb1ba155494" providerId="ADAL" clId="{3F81E0A5-47CD-40B8-A6F8-430DC313B0B5}" dt="2022-03-24T15:57:18.904" v="3675" actId="478"/>
          <ac:spMkLst>
            <pc:docMk/>
            <pc:sldMk cId="716811402" sldId="312"/>
            <ac:spMk id="10" creationId="{2F3B8690-CA68-4491-9D24-3AA226052E55}"/>
          </ac:spMkLst>
        </pc:spChg>
        <pc:spChg chg="add mod ord">
          <ac:chgData name="Parker Wallace" userId="f2e0caca-fac7-4ab5-bba3-fdb1ba155494" providerId="ADAL" clId="{3F81E0A5-47CD-40B8-A6F8-430DC313B0B5}" dt="2022-03-24T15:58:58.001" v="3697" actId="20577"/>
          <ac:spMkLst>
            <pc:docMk/>
            <pc:sldMk cId="716811402" sldId="312"/>
            <ac:spMk id="11" creationId="{9EFB9B38-6F86-4A80-84A3-BE96C2943663}"/>
          </ac:spMkLst>
        </pc:spChg>
        <pc:spChg chg="del">
          <ac:chgData name="Parker Wallace" userId="f2e0caca-fac7-4ab5-bba3-fdb1ba155494" providerId="ADAL" clId="{3F81E0A5-47CD-40B8-A6F8-430DC313B0B5}" dt="2022-03-24T15:57:22.155" v="3678" actId="478"/>
          <ac:spMkLst>
            <pc:docMk/>
            <pc:sldMk cId="716811402" sldId="312"/>
            <ac:spMk id="12" creationId="{FE3F54D7-060B-4833-938D-98058E1D430F}"/>
          </ac:spMkLst>
        </pc:spChg>
        <pc:picChg chg="del">
          <ac:chgData name="Parker Wallace" userId="f2e0caca-fac7-4ab5-bba3-fdb1ba155494" providerId="ADAL" clId="{3F81E0A5-47CD-40B8-A6F8-430DC313B0B5}" dt="2022-03-24T15:57:19.494" v="3676" actId="478"/>
          <ac:picMkLst>
            <pc:docMk/>
            <pc:sldMk cId="716811402" sldId="312"/>
            <ac:picMk id="8" creationId="{22C510A8-5BA2-4400-A660-0599FFB430E2}"/>
          </ac:picMkLst>
        </pc:picChg>
        <pc:picChg chg="add mod">
          <ac:chgData name="Parker Wallace" userId="f2e0caca-fac7-4ab5-bba3-fdb1ba155494" providerId="ADAL" clId="{3F81E0A5-47CD-40B8-A6F8-430DC313B0B5}" dt="2022-03-24T15:57:39.362" v="3681" actId="1076"/>
          <ac:picMkLst>
            <pc:docMk/>
            <pc:sldMk cId="716811402" sldId="312"/>
            <ac:picMk id="15" creationId="{006F53D5-9046-4137-85BB-9C620337954D}"/>
          </ac:picMkLst>
        </pc:picChg>
        <pc:picChg chg="add mod">
          <ac:chgData name="Parker Wallace" userId="f2e0caca-fac7-4ab5-bba3-fdb1ba155494" providerId="ADAL" clId="{3F81E0A5-47CD-40B8-A6F8-430DC313B0B5}" dt="2022-03-24T15:57:34.004" v="3680"/>
          <ac:picMkLst>
            <pc:docMk/>
            <pc:sldMk cId="716811402" sldId="312"/>
            <ac:picMk id="16" creationId="{B2683368-F277-4612-A0DC-55737896F62E}"/>
          </ac:picMkLst>
        </pc:picChg>
        <pc:picChg chg="add mod ord">
          <ac:chgData name="Parker Wallace" userId="f2e0caca-fac7-4ab5-bba3-fdb1ba155494" providerId="ADAL" clId="{3F81E0A5-47CD-40B8-A6F8-430DC313B0B5}" dt="2022-03-24T15:57:49.848" v="3683" actId="167"/>
          <ac:picMkLst>
            <pc:docMk/>
            <pc:sldMk cId="716811402" sldId="312"/>
            <ac:picMk id="17" creationId="{FA51661D-AA18-454B-9C04-B522DC636001}"/>
          </ac:picMkLst>
        </pc:picChg>
        <pc:cxnChg chg="del mod">
          <ac:chgData name="Parker Wallace" userId="f2e0caca-fac7-4ab5-bba3-fdb1ba155494" providerId="ADAL" clId="{3F81E0A5-47CD-40B8-A6F8-430DC313B0B5}" dt="2022-03-24T15:57:21.344" v="3677" actId="478"/>
          <ac:cxnSpMkLst>
            <pc:docMk/>
            <pc:sldMk cId="716811402" sldId="312"/>
            <ac:cxnSpMk id="13" creationId="{DEEB02EE-1138-452B-A56C-AA31646C20BC}"/>
          </ac:cxnSpMkLst>
        </pc:cxnChg>
        <pc:cxnChg chg="del">
          <ac:chgData name="Parker Wallace" userId="f2e0caca-fac7-4ab5-bba3-fdb1ba155494" providerId="ADAL" clId="{3F81E0A5-47CD-40B8-A6F8-430DC313B0B5}" dt="2022-03-24T15:57:23.337" v="3679" actId="478"/>
          <ac:cxnSpMkLst>
            <pc:docMk/>
            <pc:sldMk cId="716811402" sldId="312"/>
            <ac:cxnSpMk id="14" creationId="{492971D7-298B-4D16-B3F2-03C277F543B8}"/>
          </ac:cxnSpMkLst>
        </pc:cxnChg>
      </pc:sldChg>
      <pc:sldChg chg="addSp delSp modSp add mod modNotesTx">
        <pc:chgData name="Parker Wallace" userId="f2e0caca-fac7-4ab5-bba3-fdb1ba155494" providerId="ADAL" clId="{3F81E0A5-47CD-40B8-A6F8-430DC313B0B5}" dt="2022-03-24T16:01:27.059" v="3791" actId="207"/>
        <pc:sldMkLst>
          <pc:docMk/>
          <pc:sldMk cId="935555617" sldId="313"/>
        </pc:sldMkLst>
        <pc:spChg chg="mod">
          <ac:chgData name="Parker Wallace" userId="f2e0caca-fac7-4ab5-bba3-fdb1ba155494" providerId="ADAL" clId="{3F81E0A5-47CD-40B8-A6F8-430DC313B0B5}" dt="2022-03-24T15:59:33.334" v="3753" actId="20577"/>
          <ac:spMkLst>
            <pc:docMk/>
            <pc:sldMk cId="935555617" sldId="313"/>
            <ac:spMk id="5" creationId="{37C9880C-F89D-4DE2-8F00-3569EDC662AF}"/>
          </ac:spMkLst>
        </pc:spChg>
        <pc:spChg chg="mod">
          <ac:chgData name="Parker Wallace" userId="f2e0caca-fac7-4ab5-bba3-fdb1ba155494" providerId="ADAL" clId="{3F81E0A5-47CD-40B8-A6F8-430DC313B0B5}" dt="2022-03-24T15:59:42.633" v="3773" actId="20577"/>
          <ac:spMkLst>
            <pc:docMk/>
            <pc:sldMk cId="935555617" sldId="313"/>
            <ac:spMk id="6" creationId="{A3FB638B-6C09-42E5-88DC-555F23C08626}"/>
          </ac:spMkLst>
        </pc:spChg>
        <pc:spChg chg="add mod">
          <ac:chgData name="Parker Wallace" userId="f2e0caca-fac7-4ab5-bba3-fdb1ba155494" providerId="ADAL" clId="{3F81E0A5-47CD-40B8-A6F8-430DC313B0B5}" dt="2022-03-24T16:01:27.059" v="3791" actId="207"/>
          <ac:spMkLst>
            <pc:docMk/>
            <pc:sldMk cId="935555617" sldId="313"/>
            <ac:spMk id="9" creationId="{2AAAFBB7-F0ED-4E69-9CAB-66B393C8AACE}"/>
          </ac:spMkLst>
        </pc:spChg>
        <pc:spChg chg="del">
          <ac:chgData name="Parker Wallace" userId="f2e0caca-fac7-4ab5-bba3-fdb1ba155494" providerId="ADAL" clId="{3F81E0A5-47CD-40B8-A6F8-430DC313B0B5}" dt="2022-03-24T16:00:10.528" v="3779" actId="478"/>
          <ac:spMkLst>
            <pc:docMk/>
            <pc:sldMk cId="935555617" sldId="313"/>
            <ac:spMk id="11" creationId="{9EFB9B38-6F86-4A80-84A3-BE96C2943663}"/>
          </ac:spMkLst>
        </pc:spChg>
        <pc:picChg chg="add mod">
          <ac:chgData name="Parker Wallace" userId="f2e0caca-fac7-4ab5-bba3-fdb1ba155494" providerId="ADAL" clId="{3F81E0A5-47CD-40B8-A6F8-430DC313B0B5}" dt="2022-03-24T16:00:14.865" v="3780" actId="1076"/>
          <ac:picMkLst>
            <pc:docMk/>
            <pc:sldMk cId="935555617" sldId="313"/>
            <ac:picMk id="10" creationId="{9C85C32E-1BFB-4832-9F60-6B3B492442F3}"/>
          </ac:picMkLst>
        </pc:picChg>
        <pc:picChg chg="del">
          <ac:chgData name="Parker Wallace" userId="f2e0caca-fac7-4ab5-bba3-fdb1ba155494" providerId="ADAL" clId="{3F81E0A5-47CD-40B8-A6F8-430DC313B0B5}" dt="2022-03-24T16:00:00.644" v="3774" actId="478"/>
          <ac:picMkLst>
            <pc:docMk/>
            <pc:sldMk cId="935555617" sldId="313"/>
            <ac:picMk id="15" creationId="{006F53D5-9046-4137-85BB-9C620337954D}"/>
          </ac:picMkLst>
        </pc:picChg>
        <pc:picChg chg="del">
          <ac:chgData name="Parker Wallace" userId="f2e0caca-fac7-4ab5-bba3-fdb1ba155494" providerId="ADAL" clId="{3F81E0A5-47CD-40B8-A6F8-430DC313B0B5}" dt="2022-03-24T16:00:01.732" v="3776" actId="478"/>
          <ac:picMkLst>
            <pc:docMk/>
            <pc:sldMk cId="935555617" sldId="313"/>
            <ac:picMk id="16" creationId="{B2683368-F277-4612-A0DC-55737896F62E}"/>
          </ac:picMkLst>
        </pc:picChg>
        <pc:picChg chg="del">
          <ac:chgData name="Parker Wallace" userId="f2e0caca-fac7-4ab5-bba3-fdb1ba155494" providerId="ADAL" clId="{3F81E0A5-47CD-40B8-A6F8-430DC313B0B5}" dt="2022-03-24T16:00:01.172" v="3775" actId="478"/>
          <ac:picMkLst>
            <pc:docMk/>
            <pc:sldMk cId="935555617" sldId="313"/>
            <ac:picMk id="17" creationId="{FA51661D-AA18-454B-9C04-B522DC636001}"/>
          </ac:picMkLst>
        </pc:picChg>
      </pc:sldChg>
      <pc:sldChg chg="addSp delSp modSp add mod modNotesTx">
        <pc:chgData name="Parker Wallace" userId="f2e0caca-fac7-4ab5-bba3-fdb1ba155494" providerId="ADAL" clId="{3F81E0A5-47CD-40B8-A6F8-430DC313B0B5}" dt="2022-03-24T16:04:10.637" v="3811"/>
        <pc:sldMkLst>
          <pc:docMk/>
          <pc:sldMk cId="1801065693" sldId="314"/>
        </pc:sldMkLst>
        <pc:spChg chg="mod">
          <ac:chgData name="Parker Wallace" userId="f2e0caca-fac7-4ab5-bba3-fdb1ba155494" providerId="ADAL" clId="{3F81E0A5-47CD-40B8-A6F8-430DC313B0B5}" dt="2022-03-24T16:03:16.752" v="3800" actId="20577"/>
          <ac:spMkLst>
            <pc:docMk/>
            <pc:sldMk cId="1801065693" sldId="314"/>
            <ac:spMk id="6" creationId="{A3FB638B-6C09-42E5-88DC-555F23C08626}"/>
          </ac:spMkLst>
        </pc:spChg>
        <pc:spChg chg="add mod">
          <ac:chgData name="Parker Wallace" userId="f2e0caca-fac7-4ab5-bba3-fdb1ba155494" providerId="ADAL" clId="{3F81E0A5-47CD-40B8-A6F8-430DC313B0B5}" dt="2022-03-24T16:04:02.072" v="3810" actId="1076"/>
          <ac:spMkLst>
            <pc:docMk/>
            <pc:sldMk cId="1801065693" sldId="314"/>
            <ac:spMk id="7" creationId="{8C9622F4-CBAC-4449-96E0-17F9A41373FC}"/>
          </ac:spMkLst>
        </pc:spChg>
        <pc:spChg chg="add mod">
          <ac:chgData name="Parker Wallace" userId="f2e0caca-fac7-4ab5-bba3-fdb1ba155494" providerId="ADAL" clId="{3F81E0A5-47CD-40B8-A6F8-430DC313B0B5}" dt="2022-03-24T16:04:02.072" v="3810" actId="1076"/>
          <ac:spMkLst>
            <pc:docMk/>
            <pc:sldMk cId="1801065693" sldId="314"/>
            <ac:spMk id="8" creationId="{4F24685D-6B16-4AB5-ADC5-3371302B1D69}"/>
          </ac:spMkLst>
        </pc:spChg>
        <pc:spChg chg="del">
          <ac:chgData name="Parker Wallace" userId="f2e0caca-fac7-4ab5-bba3-fdb1ba155494" providerId="ADAL" clId="{3F81E0A5-47CD-40B8-A6F8-430DC313B0B5}" dt="2022-03-24T16:03:27.687" v="3801" actId="478"/>
          <ac:spMkLst>
            <pc:docMk/>
            <pc:sldMk cId="1801065693" sldId="314"/>
            <ac:spMk id="9" creationId="{2AAAFBB7-F0ED-4E69-9CAB-66B393C8AACE}"/>
          </ac:spMkLst>
        </pc:spChg>
        <pc:picChg chg="del">
          <ac:chgData name="Parker Wallace" userId="f2e0caca-fac7-4ab5-bba3-fdb1ba155494" providerId="ADAL" clId="{3F81E0A5-47CD-40B8-A6F8-430DC313B0B5}" dt="2022-03-24T16:03:28.247" v="3802" actId="478"/>
          <ac:picMkLst>
            <pc:docMk/>
            <pc:sldMk cId="1801065693" sldId="314"/>
            <ac:picMk id="10" creationId="{9C85C32E-1BFB-4832-9F60-6B3B492442F3}"/>
          </ac:picMkLst>
        </pc:picChg>
        <pc:picChg chg="add mod">
          <ac:chgData name="Parker Wallace" userId="f2e0caca-fac7-4ab5-bba3-fdb1ba155494" providerId="ADAL" clId="{3F81E0A5-47CD-40B8-A6F8-430DC313B0B5}" dt="2022-03-24T16:04:02.072" v="3810" actId="1076"/>
          <ac:picMkLst>
            <pc:docMk/>
            <pc:sldMk cId="1801065693" sldId="314"/>
            <ac:picMk id="11" creationId="{4703FC38-E30C-409E-A8AA-2E1683A8A435}"/>
          </ac:picMkLst>
        </pc:picChg>
      </pc:sldChg>
      <pc:sldChg chg="addSp delSp modSp add mod modNotesTx">
        <pc:chgData name="Parker Wallace" userId="f2e0caca-fac7-4ab5-bba3-fdb1ba155494" providerId="ADAL" clId="{3F81E0A5-47CD-40B8-A6F8-430DC313B0B5}" dt="2022-03-24T16:07:33.144" v="3864"/>
        <pc:sldMkLst>
          <pc:docMk/>
          <pc:sldMk cId="2836341362" sldId="315"/>
        </pc:sldMkLst>
        <pc:spChg chg="mod">
          <ac:chgData name="Parker Wallace" userId="f2e0caca-fac7-4ab5-bba3-fdb1ba155494" providerId="ADAL" clId="{3F81E0A5-47CD-40B8-A6F8-430DC313B0B5}" dt="2022-03-24T16:06:05.623" v="3835" actId="20577"/>
          <ac:spMkLst>
            <pc:docMk/>
            <pc:sldMk cId="2836341362" sldId="315"/>
            <ac:spMk id="6" creationId="{A3FB638B-6C09-42E5-88DC-555F23C08626}"/>
          </ac:spMkLst>
        </pc:spChg>
        <pc:spChg chg="del">
          <ac:chgData name="Parker Wallace" userId="f2e0caca-fac7-4ab5-bba3-fdb1ba155494" providerId="ADAL" clId="{3F81E0A5-47CD-40B8-A6F8-430DC313B0B5}" dt="2022-03-24T16:06:13.302" v="3839" actId="478"/>
          <ac:spMkLst>
            <pc:docMk/>
            <pc:sldMk cId="2836341362" sldId="315"/>
            <ac:spMk id="7" creationId="{8C9622F4-CBAC-4449-96E0-17F9A41373FC}"/>
          </ac:spMkLst>
        </pc:spChg>
        <pc:spChg chg="del mod">
          <ac:chgData name="Parker Wallace" userId="f2e0caca-fac7-4ab5-bba3-fdb1ba155494" providerId="ADAL" clId="{3F81E0A5-47CD-40B8-A6F8-430DC313B0B5}" dt="2022-03-24T16:06:11.812" v="3838" actId="478"/>
          <ac:spMkLst>
            <pc:docMk/>
            <pc:sldMk cId="2836341362" sldId="315"/>
            <ac:spMk id="8" creationId="{4F24685D-6B16-4AB5-ADC5-3371302B1D69}"/>
          </ac:spMkLst>
        </pc:spChg>
        <pc:spChg chg="add mod">
          <ac:chgData name="Parker Wallace" userId="f2e0caca-fac7-4ab5-bba3-fdb1ba155494" providerId="ADAL" clId="{3F81E0A5-47CD-40B8-A6F8-430DC313B0B5}" dt="2022-03-24T16:07:18.152" v="3863" actId="2711"/>
          <ac:spMkLst>
            <pc:docMk/>
            <pc:sldMk cId="2836341362" sldId="315"/>
            <ac:spMk id="9" creationId="{6658F70E-188E-49AA-9B51-3810AB47D01F}"/>
          </ac:spMkLst>
        </pc:spChg>
        <pc:spChg chg="add mod">
          <ac:chgData name="Parker Wallace" userId="f2e0caca-fac7-4ab5-bba3-fdb1ba155494" providerId="ADAL" clId="{3F81E0A5-47CD-40B8-A6F8-430DC313B0B5}" dt="2022-03-24T16:06:52.099" v="3857" actId="1076"/>
          <ac:spMkLst>
            <pc:docMk/>
            <pc:sldMk cId="2836341362" sldId="315"/>
            <ac:spMk id="10" creationId="{EF598E1F-2EF4-4D94-BF08-1C944802E6C9}"/>
          </ac:spMkLst>
        </pc:spChg>
        <pc:spChg chg="add mod">
          <ac:chgData name="Parker Wallace" userId="f2e0caca-fac7-4ab5-bba3-fdb1ba155494" providerId="ADAL" clId="{3F81E0A5-47CD-40B8-A6F8-430DC313B0B5}" dt="2022-03-24T16:06:52.099" v="3857" actId="1076"/>
          <ac:spMkLst>
            <pc:docMk/>
            <pc:sldMk cId="2836341362" sldId="315"/>
            <ac:spMk id="12" creationId="{CA0944E0-E6B0-4717-A998-2E38FC2BC757}"/>
          </ac:spMkLst>
        </pc:spChg>
        <pc:spChg chg="add mod">
          <ac:chgData name="Parker Wallace" userId="f2e0caca-fac7-4ab5-bba3-fdb1ba155494" providerId="ADAL" clId="{3F81E0A5-47CD-40B8-A6F8-430DC313B0B5}" dt="2022-03-24T16:06:57.488" v="3858" actId="2711"/>
          <ac:spMkLst>
            <pc:docMk/>
            <pc:sldMk cId="2836341362" sldId="315"/>
            <ac:spMk id="13" creationId="{DB994686-C1F6-4BAE-8D66-04F3CAC1A89C}"/>
          </ac:spMkLst>
        </pc:spChg>
        <pc:picChg chg="del">
          <ac:chgData name="Parker Wallace" userId="f2e0caca-fac7-4ab5-bba3-fdb1ba155494" providerId="ADAL" clId="{3F81E0A5-47CD-40B8-A6F8-430DC313B0B5}" dt="2022-03-24T16:06:09.384" v="3836" actId="478"/>
          <ac:picMkLst>
            <pc:docMk/>
            <pc:sldMk cId="2836341362" sldId="315"/>
            <ac:picMk id="11" creationId="{4703FC38-E30C-409E-A8AA-2E1683A8A435}"/>
          </ac:picMkLst>
        </pc:picChg>
        <pc:picChg chg="add mod">
          <ac:chgData name="Parker Wallace" userId="f2e0caca-fac7-4ab5-bba3-fdb1ba155494" providerId="ADAL" clId="{3F81E0A5-47CD-40B8-A6F8-430DC313B0B5}" dt="2022-03-24T16:06:52.099" v="3857" actId="1076"/>
          <ac:picMkLst>
            <pc:docMk/>
            <pc:sldMk cId="2836341362" sldId="315"/>
            <ac:picMk id="14" creationId="{7AB1A97D-4BA3-48EF-87F2-419689B93E56}"/>
          </ac:picMkLst>
        </pc:picChg>
        <pc:picChg chg="add mod">
          <ac:chgData name="Parker Wallace" userId="f2e0caca-fac7-4ab5-bba3-fdb1ba155494" providerId="ADAL" clId="{3F81E0A5-47CD-40B8-A6F8-430DC313B0B5}" dt="2022-03-24T16:06:52.099" v="3857" actId="1076"/>
          <ac:picMkLst>
            <pc:docMk/>
            <pc:sldMk cId="2836341362" sldId="315"/>
            <ac:picMk id="15" creationId="{A8EB7E2B-B951-44C9-B604-816D22594E92}"/>
          </ac:picMkLst>
        </pc:picChg>
      </pc:sldChg>
      <pc:sldChg chg="addSp modSp add mod modNotesTx">
        <pc:chgData name="Parker Wallace" userId="f2e0caca-fac7-4ab5-bba3-fdb1ba155494" providerId="ADAL" clId="{3F81E0A5-47CD-40B8-A6F8-430DC313B0B5}" dt="2022-03-24T16:07:56.570" v="3878" actId="1076"/>
        <pc:sldMkLst>
          <pc:docMk/>
          <pc:sldMk cId="924877474" sldId="316"/>
        </pc:sldMkLst>
        <pc:spChg chg="mod">
          <ac:chgData name="Parker Wallace" userId="f2e0caca-fac7-4ab5-bba3-fdb1ba155494" providerId="ADAL" clId="{3F81E0A5-47CD-40B8-A6F8-430DC313B0B5}" dt="2022-03-24T16:07:49.137" v="3876" actId="20577"/>
          <ac:spMkLst>
            <pc:docMk/>
            <pc:sldMk cId="924877474" sldId="316"/>
            <ac:spMk id="6" creationId="{A3FB638B-6C09-42E5-88DC-555F23C08626}"/>
          </ac:spMkLst>
        </pc:spChg>
        <pc:picChg chg="add mod">
          <ac:chgData name="Parker Wallace" userId="f2e0caca-fac7-4ab5-bba3-fdb1ba155494" providerId="ADAL" clId="{3F81E0A5-47CD-40B8-A6F8-430DC313B0B5}" dt="2022-03-24T16:07:56.570" v="3878" actId="1076"/>
          <ac:picMkLst>
            <pc:docMk/>
            <pc:sldMk cId="924877474" sldId="316"/>
            <ac:picMk id="7" creationId="{14B1BABC-18B3-405C-BE0B-C185D5A9EBA0}"/>
          </ac:picMkLst>
        </pc:picChg>
      </pc:sldChg>
      <pc:sldChg chg="addSp modSp add mod modNotesTx">
        <pc:chgData name="Parker Wallace" userId="f2e0caca-fac7-4ab5-bba3-fdb1ba155494" providerId="ADAL" clId="{3F81E0A5-47CD-40B8-A6F8-430DC313B0B5}" dt="2022-03-25T11:59:48.173" v="6090" actId="1076"/>
        <pc:sldMkLst>
          <pc:docMk/>
          <pc:sldMk cId="2001588779" sldId="317"/>
        </pc:sldMkLst>
        <pc:spChg chg="mod">
          <ac:chgData name="Parker Wallace" userId="f2e0caca-fac7-4ab5-bba3-fdb1ba155494" providerId="ADAL" clId="{3F81E0A5-47CD-40B8-A6F8-430DC313B0B5}" dt="2022-03-24T16:31:34.569" v="3904" actId="20577"/>
          <ac:spMkLst>
            <pc:docMk/>
            <pc:sldMk cId="2001588779" sldId="317"/>
            <ac:spMk id="6" creationId="{A3FB638B-6C09-42E5-88DC-555F23C08626}"/>
          </ac:spMkLst>
        </pc:spChg>
        <pc:spChg chg="add mod">
          <ac:chgData name="Parker Wallace" userId="f2e0caca-fac7-4ab5-bba3-fdb1ba155494" providerId="ADAL" clId="{3F81E0A5-47CD-40B8-A6F8-430DC313B0B5}" dt="2022-03-24T16:30:39.064" v="3881" actId="12"/>
          <ac:spMkLst>
            <pc:docMk/>
            <pc:sldMk cId="2001588779" sldId="317"/>
            <ac:spMk id="7" creationId="{31EB1CFC-F152-4711-A452-29F7F0ED83AD}"/>
          </ac:spMkLst>
        </pc:spChg>
        <pc:picChg chg="add mod">
          <ac:chgData name="Parker Wallace" userId="f2e0caca-fac7-4ab5-bba3-fdb1ba155494" providerId="ADAL" clId="{3F81E0A5-47CD-40B8-A6F8-430DC313B0B5}" dt="2022-03-25T11:59:48.173" v="6090" actId="1076"/>
          <ac:picMkLst>
            <pc:docMk/>
            <pc:sldMk cId="2001588779" sldId="317"/>
            <ac:picMk id="8" creationId="{987018E0-5438-4073-940A-835D965DD57D}"/>
          </ac:picMkLst>
        </pc:picChg>
        <pc:picChg chg="add mod">
          <ac:chgData name="Parker Wallace" userId="f2e0caca-fac7-4ab5-bba3-fdb1ba155494" providerId="ADAL" clId="{3F81E0A5-47CD-40B8-A6F8-430DC313B0B5}" dt="2022-03-24T16:30:47.929" v="3883" actId="108"/>
          <ac:picMkLst>
            <pc:docMk/>
            <pc:sldMk cId="2001588779" sldId="317"/>
            <ac:picMk id="9" creationId="{88C2A354-CBA6-4716-8A0C-50F962D773D5}"/>
          </ac:picMkLst>
        </pc:picChg>
      </pc:sldChg>
      <pc:sldChg chg="addSp modSp add mod modNotesTx">
        <pc:chgData name="Parker Wallace" userId="f2e0caca-fac7-4ab5-bba3-fdb1ba155494" providerId="ADAL" clId="{3F81E0A5-47CD-40B8-A6F8-430DC313B0B5}" dt="2022-03-24T16:33:10.089" v="3922" actId="20577"/>
        <pc:sldMkLst>
          <pc:docMk/>
          <pc:sldMk cId="4050324712" sldId="318"/>
        </pc:sldMkLst>
        <pc:spChg chg="mod">
          <ac:chgData name="Parker Wallace" userId="f2e0caca-fac7-4ab5-bba3-fdb1ba155494" providerId="ADAL" clId="{3F81E0A5-47CD-40B8-A6F8-430DC313B0B5}" dt="2022-03-24T16:31:54.090" v="3917" actId="20577"/>
          <ac:spMkLst>
            <pc:docMk/>
            <pc:sldMk cId="4050324712" sldId="318"/>
            <ac:spMk id="6" creationId="{A3FB638B-6C09-42E5-88DC-555F23C08626}"/>
          </ac:spMkLst>
        </pc:spChg>
        <pc:spChg chg="add mod">
          <ac:chgData name="Parker Wallace" userId="f2e0caca-fac7-4ab5-bba3-fdb1ba155494" providerId="ADAL" clId="{3F81E0A5-47CD-40B8-A6F8-430DC313B0B5}" dt="2022-03-24T16:32:15.096" v="3920" actId="12"/>
          <ac:spMkLst>
            <pc:docMk/>
            <pc:sldMk cId="4050324712" sldId="318"/>
            <ac:spMk id="7" creationId="{AE159AB8-F399-4549-AB39-58F477552D88}"/>
          </ac:spMkLst>
        </pc:spChg>
        <pc:picChg chg="add mod">
          <ac:chgData name="Parker Wallace" userId="f2e0caca-fac7-4ab5-bba3-fdb1ba155494" providerId="ADAL" clId="{3F81E0A5-47CD-40B8-A6F8-430DC313B0B5}" dt="2022-03-24T16:31:59.899" v="3918"/>
          <ac:picMkLst>
            <pc:docMk/>
            <pc:sldMk cId="4050324712" sldId="318"/>
            <ac:picMk id="8" creationId="{9D600CD6-B278-4CAD-ABD5-C040A68B4918}"/>
          </ac:picMkLst>
        </pc:picChg>
        <pc:picChg chg="add mod">
          <ac:chgData name="Parker Wallace" userId="f2e0caca-fac7-4ab5-bba3-fdb1ba155494" providerId="ADAL" clId="{3F81E0A5-47CD-40B8-A6F8-430DC313B0B5}" dt="2022-03-24T16:31:59.899" v="3918"/>
          <ac:picMkLst>
            <pc:docMk/>
            <pc:sldMk cId="4050324712" sldId="318"/>
            <ac:picMk id="9" creationId="{7266C079-0396-4AA1-901D-F7247636B7B5}"/>
          </ac:picMkLst>
        </pc:picChg>
      </pc:sldChg>
      <pc:sldChg chg="addSp modSp add mod modNotesTx">
        <pc:chgData name="Parker Wallace" userId="f2e0caca-fac7-4ab5-bba3-fdb1ba155494" providerId="ADAL" clId="{3F81E0A5-47CD-40B8-A6F8-430DC313B0B5}" dt="2022-03-24T16:34:01.219" v="3955" actId="20577"/>
        <pc:sldMkLst>
          <pc:docMk/>
          <pc:sldMk cId="147482707" sldId="319"/>
        </pc:sldMkLst>
        <pc:spChg chg="mod">
          <ac:chgData name="Parker Wallace" userId="f2e0caca-fac7-4ab5-bba3-fdb1ba155494" providerId="ADAL" clId="{3F81E0A5-47CD-40B8-A6F8-430DC313B0B5}" dt="2022-03-24T16:34:01.219" v="3955" actId="20577"/>
          <ac:spMkLst>
            <pc:docMk/>
            <pc:sldMk cId="147482707" sldId="319"/>
            <ac:spMk id="6" creationId="{A3FB638B-6C09-42E5-88DC-555F23C08626}"/>
          </ac:spMkLst>
        </pc:spChg>
        <pc:spChg chg="add mod">
          <ac:chgData name="Parker Wallace" userId="f2e0caca-fac7-4ab5-bba3-fdb1ba155494" providerId="ADAL" clId="{3F81E0A5-47CD-40B8-A6F8-430DC313B0B5}" dt="2022-03-24T16:33:48.224" v="3930" actId="12"/>
          <ac:spMkLst>
            <pc:docMk/>
            <pc:sldMk cId="147482707" sldId="319"/>
            <ac:spMk id="7" creationId="{43D3BFF6-BCCF-49FD-AC45-B73123EBB4D2}"/>
          </ac:spMkLst>
        </pc:spChg>
        <pc:picChg chg="add mod">
          <ac:chgData name="Parker Wallace" userId="f2e0caca-fac7-4ab5-bba3-fdb1ba155494" providerId="ADAL" clId="{3F81E0A5-47CD-40B8-A6F8-430DC313B0B5}" dt="2022-03-24T16:33:21.824" v="3923"/>
          <ac:picMkLst>
            <pc:docMk/>
            <pc:sldMk cId="147482707" sldId="319"/>
            <ac:picMk id="8" creationId="{29DB0085-C761-4B06-A11F-64C8704BF1FD}"/>
          </ac:picMkLst>
        </pc:picChg>
      </pc:sldChg>
      <pc:sldChg chg="addSp delSp modSp add mod modNotesTx">
        <pc:chgData name="Parker Wallace" userId="f2e0caca-fac7-4ab5-bba3-fdb1ba155494" providerId="ADAL" clId="{3F81E0A5-47CD-40B8-A6F8-430DC313B0B5}" dt="2022-03-25T11:59:58.842" v="6092" actId="14100"/>
        <pc:sldMkLst>
          <pc:docMk/>
          <pc:sldMk cId="514545224" sldId="320"/>
        </pc:sldMkLst>
        <pc:spChg chg="mod">
          <ac:chgData name="Parker Wallace" userId="f2e0caca-fac7-4ab5-bba3-fdb1ba155494" providerId="ADAL" clId="{3F81E0A5-47CD-40B8-A6F8-430DC313B0B5}" dt="2022-03-24T16:39:27.766" v="3966" actId="20577"/>
          <ac:spMkLst>
            <pc:docMk/>
            <pc:sldMk cId="514545224" sldId="320"/>
            <ac:spMk id="6" creationId="{A3FB638B-6C09-42E5-88DC-555F23C08626}"/>
          </ac:spMkLst>
        </pc:spChg>
        <pc:spChg chg="add mod">
          <ac:chgData name="Parker Wallace" userId="f2e0caca-fac7-4ab5-bba3-fdb1ba155494" providerId="ADAL" clId="{3F81E0A5-47CD-40B8-A6F8-430DC313B0B5}" dt="2022-03-24T16:40:16.408" v="3978" actId="12"/>
          <ac:spMkLst>
            <pc:docMk/>
            <pc:sldMk cId="514545224" sldId="320"/>
            <ac:spMk id="7" creationId="{7B10BABE-8E2E-4E5C-B0BA-346CA2B28878}"/>
          </ac:spMkLst>
        </pc:spChg>
        <pc:graphicFrameChg chg="add del mod">
          <ac:chgData name="Parker Wallace" userId="f2e0caca-fac7-4ab5-bba3-fdb1ba155494" providerId="ADAL" clId="{3F81E0A5-47CD-40B8-A6F8-430DC313B0B5}" dt="2022-03-24T16:40:18.659" v="3979" actId="478"/>
          <ac:graphicFrameMkLst>
            <pc:docMk/>
            <pc:sldMk cId="514545224" sldId="320"/>
            <ac:graphicFrameMk id="9" creationId="{F8DF92D0-8A40-4420-83C1-ADD09B893750}"/>
          </ac:graphicFrameMkLst>
        </pc:graphicFrameChg>
        <pc:graphicFrameChg chg="add del mod">
          <ac:chgData name="Parker Wallace" userId="f2e0caca-fac7-4ab5-bba3-fdb1ba155494" providerId="ADAL" clId="{3F81E0A5-47CD-40B8-A6F8-430DC313B0B5}" dt="2022-03-24T16:40:26.613" v="3982" actId="478"/>
          <ac:graphicFrameMkLst>
            <pc:docMk/>
            <pc:sldMk cId="514545224" sldId="320"/>
            <ac:graphicFrameMk id="10" creationId="{9D42A33C-EAF9-43FD-89F7-F0035FD35015}"/>
          </ac:graphicFrameMkLst>
        </pc:graphicFrameChg>
        <pc:picChg chg="add mod">
          <ac:chgData name="Parker Wallace" userId="f2e0caca-fac7-4ab5-bba3-fdb1ba155494" providerId="ADAL" clId="{3F81E0A5-47CD-40B8-A6F8-430DC313B0B5}" dt="2022-03-25T11:59:58.842" v="6092" actId="14100"/>
          <ac:picMkLst>
            <pc:docMk/>
            <pc:sldMk cId="514545224" sldId="320"/>
            <ac:picMk id="8" creationId="{80C5B2E4-514C-4CF4-8397-12A679031A06}"/>
          </ac:picMkLst>
        </pc:picChg>
      </pc:sldChg>
      <pc:sldChg chg="addSp modSp add mod modNotesTx">
        <pc:chgData name="Parker Wallace" userId="f2e0caca-fac7-4ab5-bba3-fdb1ba155494" providerId="ADAL" clId="{3F81E0A5-47CD-40B8-A6F8-430DC313B0B5}" dt="2022-03-24T16:43:47.546" v="4016" actId="6549"/>
        <pc:sldMkLst>
          <pc:docMk/>
          <pc:sldMk cId="248106324" sldId="321"/>
        </pc:sldMkLst>
        <pc:spChg chg="mod">
          <ac:chgData name="Parker Wallace" userId="f2e0caca-fac7-4ab5-bba3-fdb1ba155494" providerId="ADAL" clId="{3F81E0A5-47CD-40B8-A6F8-430DC313B0B5}" dt="2022-03-24T16:41:29.875" v="4014" actId="20577"/>
          <ac:spMkLst>
            <pc:docMk/>
            <pc:sldMk cId="248106324" sldId="321"/>
            <ac:spMk id="6" creationId="{A3FB638B-6C09-42E5-88DC-555F23C08626}"/>
          </ac:spMkLst>
        </pc:spChg>
        <pc:spChg chg="add mod">
          <ac:chgData name="Parker Wallace" userId="f2e0caca-fac7-4ab5-bba3-fdb1ba155494" providerId="ADAL" clId="{3F81E0A5-47CD-40B8-A6F8-430DC313B0B5}" dt="2022-03-24T16:41:22.553" v="4000" actId="12"/>
          <ac:spMkLst>
            <pc:docMk/>
            <pc:sldMk cId="248106324" sldId="321"/>
            <ac:spMk id="7" creationId="{4DF2ADED-F902-4186-9917-5867FD773725}"/>
          </ac:spMkLst>
        </pc:spChg>
        <pc:picChg chg="add mod">
          <ac:chgData name="Parker Wallace" userId="f2e0caca-fac7-4ab5-bba3-fdb1ba155494" providerId="ADAL" clId="{3F81E0A5-47CD-40B8-A6F8-430DC313B0B5}" dt="2022-03-24T16:41:00.544" v="3995" actId="1076"/>
          <ac:picMkLst>
            <pc:docMk/>
            <pc:sldMk cId="248106324" sldId="321"/>
            <ac:picMk id="8" creationId="{15E8F25A-4362-48F0-A3B0-B1BDA483EBE3}"/>
          </ac:picMkLst>
        </pc:picChg>
      </pc:sldChg>
      <pc:sldChg chg="addSp modSp add mod modNotesTx">
        <pc:chgData name="Parker Wallace" userId="f2e0caca-fac7-4ab5-bba3-fdb1ba155494" providerId="ADAL" clId="{3F81E0A5-47CD-40B8-A6F8-430DC313B0B5}" dt="2022-03-25T12:00:11.773" v="6093" actId="179"/>
        <pc:sldMkLst>
          <pc:docMk/>
          <pc:sldMk cId="2516243861" sldId="322"/>
        </pc:sldMkLst>
        <pc:spChg chg="mod">
          <ac:chgData name="Parker Wallace" userId="f2e0caca-fac7-4ab5-bba3-fdb1ba155494" providerId="ADAL" clId="{3F81E0A5-47CD-40B8-A6F8-430DC313B0B5}" dt="2022-03-24T16:44:04.287" v="4062" actId="20577"/>
          <ac:spMkLst>
            <pc:docMk/>
            <pc:sldMk cId="2516243861" sldId="322"/>
            <ac:spMk id="6" creationId="{A3FB638B-6C09-42E5-88DC-555F23C08626}"/>
          </ac:spMkLst>
        </pc:spChg>
        <pc:spChg chg="add mod">
          <ac:chgData name="Parker Wallace" userId="f2e0caca-fac7-4ab5-bba3-fdb1ba155494" providerId="ADAL" clId="{3F81E0A5-47CD-40B8-A6F8-430DC313B0B5}" dt="2022-03-25T12:00:11.773" v="6093" actId="179"/>
          <ac:spMkLst>
            <pc:docMk/>
            <pc:sldMk cId="2516243861" sldId="322"/>
            <ac:spMk id="7" creationId="{995C551E-C34F-470B-AF91-8E809E0CC428}"/>
          </ac:spMkLst>
        </pc:spChg>
      </pc:sldChg>
      <pc:sldChg chg="addSp modSp add mod modNotesTx">
        <pc:chgData name="Parker Wallace" userId="f2e0caca-fac7-4ab5-bba3-fdb1ba155494" providerId="ADAL" clId="{3F81E0A5-47CD-40B8-A6F8-430DC313B0B5}" dt="2022-03-25T12:00:29.340" v="6095" actId="1076"/>
        <pc:sldMkLst>
          <pc:docMk/>
          <pc:sldMk cId="2030833794" sldId="323"/>
        </pc:sldMkLst>
        <pc:spChg chg="mod">
          <ac:chgData name="Parker Wallace" userId="f2e0caca-fac7-4ab5-bba3-fdb1ba155494" providerId="ADAL" clId="{3F81E0A5-47CD-40B8-A6F8-430DC313B0B5}" dt="2022-03-24T16:53:10.030" v="4106" actId="20577"/>
          <ac:spMkLst>
            <pc:docMk/>
            <pc:sldMk cId="2030833794" sldId="323"/>
            <ac:spMk id="6" creationId="{A3FB638B-6C09-42E5-88DC-555F23C08626}"/>
          </ac:spMkLst>
        </pc:spChg>
        <pc:spChg chg="add mod">
          <ac:chgData name="Parker Wallace" userId="f2e0caca-fac7-4ab5-bba3-fdb1ba155494" providerId="ADAL" clId="{3F81E0A5-47CD-40B8-A6F8-430DC313B0B5}" dt="2022-03-24T16:53:31.593" v="4115" actId="20577"/>
          <ac:spMkLst>
            <pc:docMk/>
            <pc:sldMk cId="2030833794" sldId="323"/>
            <ac:spMk id="8" creationId="{2E70582C-B384-430E-AF37-CC6139A400E1}"/>
          </ac:spMkLst>
        </pc:spChg>
        <pc:spChg chg="add mod">
          <ac:chgData name="Parker Wallace" userId="f2e0caca-fac7-4ab5-bba3-fdb1ba155494" providerId="ADAL" clId="{3F81E0A5-47CD-40B8-A6F8-430DC313B0B5}" dt="2022-03-24T16:53:53.440" v="4117" actId="208"/>
          <ac:spMkLst>
            <pc:docMk/>
            <pc:sldMk cId="2030833794" sldId="323"/>
            <ac:spMk id="9" creationId="{3D61F8FE-B4CF-46CD-8CEB-E7A53B2F0868}"/>
          </ac:spMkLst>
        </pc:spChg>
        <pc:spChg chg="add mod">
          <ac:chgData name="Parker Wallace" userId="f2e0caca-fac7-4ab5-bba3-fdb1ba155494" providerId="ADAL" clId="{3F81E0A5-47CD-40B8-A6F8-430DC313B0B5}" dt="2022-03-25T12:00:23.008" v="6094" actId="1582"/>
          <ac:spMkLst>
            <pc:docMk/>
            <pc:sldMk cId="2030833794" sldId="323"/>
            <ac:spMk id="10" creationId="{31A25933-4036-4AB4-BA53-A2ED35E4C287}"/>
          </ac:spMkLst>
        </pc:spChg>
        <pc:spChg chg="add mod">
          <ac:chgData name="Parker Wallace" userId="f2e0caca-fac7-4ab5-bba3-fdb1ba155494" providerId="ADAL" clId="{3F81E0A5-47CD-40B8-A6F8-430DC313B0B5}" dt="2022-03-25T12:00:29.340" v="6095" actId="1076"/>
          <ac:spMkLst>
            <pc:docMk/>
            <pc:sldMk cId="2030833794" sldId="323"/>
            <ac:spMk id="11" creationId="{9FF0811C-0917-4931-8E85-B3266519A4AB}"/>
          </ac:spMkLst>
        </pc:spChg>
        <pc:spChg chg="add mod">
          <ac:chgData name="Parker Wallace" userId="f2e0caca-fac7-4ab5-bba3-fdb1ba155494" providerId="ADAL" clId="{3F81E0A5-47CD-40B8-A6F8-430DC313B0B5}" dt="2022-03-25T12:00:23.008" v="6094" actId="1582"/>
          <ac:spMkLst>
            <pc:docMk/>
            <pc:sldMk cId="2030833794" sldId="323"/>
            <ac:spMk id="12" creationId="{985142C1-85FD-4141-8CFC-11A3B17ABE71}"/>
          </ac:spMkLst>
        </pc:spChg>
        <pc:spChg chg="add mod">
          <ac:chgData name="Parker Wallace" userId="f2e0caca-fac7-4ab5-bba3-fdb1ba155494" providerId="ADAL" clId="{3F81E0A5-47CD-40B8-A6F8-430DC313B0B5}" dt="2022-03-24T16:53:53.440" v="4117" actId="208"/>
          <ac:spMkLst>
            <pc:docMk/>
            <pc:sldMk cId="2030833794" sldId="323"/>
            <ac:spMk id="13" creationId="{90270F23-3DA1-4675-A0E1-DCB4393DF1C4}"/>
          </ac:spMkLst>
        </pc:spChg>
        <pc:picChg chg="add mod">
          <ac:chgData name="Parker Wallace" userId="f2e0caca-fac7-4ab5-bba3-fdb1ba155494" providerId="ADAL" clId="{3F81E0A5-47CD-40B8-A6F8-430DC313B0B5}" dt="2022-03-24T16:53:59.752" v="4118" actId="108"/>
          <ac:picMkLst>
            <pc:docMk/>
            <pc:sldMk cId="2030833794" sldId="323"/>
            <ac:picMk id="7" creationId="{AF2ECE23-796F-4529-9FA6-5657212249AA}"/>
          </ac:picMkLst>
        </pc:picChg>
      </pc:sldChg>
      <pc:sldChg chg="addSp modSp add mod modNotesTx">
        <pc:chgData name="Parker Wallace" userId="f2e0caca-fac7-4ab5-bba3-fdb1ba155494" providerId="ADAL" clId="{3F81E0A5-47CD-40B8-A6F8-430DC313B0B5}" dt="2022-03-24T17:05:01.672" v="4175" actId="255"/>
        <pc:sldMkLst>
          <pc:docMk/>
          <pc:sldMk cId="1420967164" sldId="324"/>
        </pc:sldMkLst>
        <pc:spChg chg="mod">
          <ac:chgData name="Parker Wallace" userId="f2e0caca-fac7-4ab5-bba3-fdb1ba155494" providerId="ADAL" clId="{3F81E0A5-47CD-40B8-A6F8-430DC313B0B5}" dt="2022-03-24T16:57:44.776" v="4167" actId="20577"/>
          <ac:spMkLst>
            <pc:docMk/>
            <pc:sldMk cId="1420967164" sldId="324"/>
            <ac:spMk id="6" creationId="{A3FB638B-6C09-42E5-88DC-555F23C08626}"/>
          </ac:spMkLst>
        </pc:spChg>
        <pc:spChg chg="add mod">
          <ac:chgData name="Parker Wallace" userId="f2e0caca-fac7-4ab5-bba3-fdb1ba155494" providerId="ADAL" clId="{3F81E0A5-47CD-40B8-A6F8-430DC313B0B5}" dt="2022-03-24T17:05:01.672" v="4175" actId="255"/>
          <ac:spMkLst>
            <pc:docMk/>
            <pc:sldMk cId="1420967164" sldId="324"/>
            <ac:spMk id="7" creationId="{C044BE3C-85AE-480D-91E0-9871C44A8BA7}"/>
          </ac:spMkLst>
        </pc:spChg>
        <pc:picChg chg="add mod">
          <ac:chgData name="Parker Wallace" userId="f2e0caca-fac7-4ab5-bba3-fdb1ba155494" providerId="ADAL" clId="{3F81E0A5-47CD-40B8-A6F8-430DC313B0B5}" dt="2022-03-24T16:58:10.073" v="4174" actId="1076"/>
          <ac:picMkLst>
            <pc:docMk/>
            <pc:sldMk cId="1420967164" sldId="324"/>
            <ac:picMk id="8" creationId="{55B8A70D-C484-4D6E-A5A7-6DC5A27819EF}"/>
          </ac:picMkLst>
        </pc:picChg>
        <pc:picChg chg="add mod">
          <ac:chgData name="Parker Wallace" userId="f2e0caca-fac7-4ab5-bba3-fdb1ba155494" providerId="ADAL" clId="{3F81E0A5-47CD-40B8-A6F8-430DC313B0B5}" dt="2022-03-24T16:58:10.073" v="4174" actId="1076"/>
          <ac:picMkLst>
            <pc:docMk/>
            <pc:sldMk cId="1420967164" sldId="324"/>
            <ac:picMk id="9" creationId="{20631B46-071A-43B2-8A90-AAC6FC9E2CEE}"/>
          </ac:picMkLst>
        </pc:picChg>
        <pc:picChg chg="add mod">
          <ac:chgData name="Parker Wallace" userId="f2e0caca-fac7-4ab5-bba3-fdb1ba155494" providerId="ADAL" clId="{3F81E0A5-47CD-40B8-A6F8-430DC313B0B5}" dt="2022-03-24T16:58:10.073" v="4174" actId="1076"/>
          <ac:picMkLst>
            <pc:docMk/>
            <pc:sldMk cId="1420967164" sldId="324"/>
            <ac:picMk id="10" creationId="{BA45134D-2859-4A9E-9561-6EBA81A8624D}"/>
          </ac:picMkLst>
        </pc:picChg>
        <pc:picChg chg="add mod">
          <ac:chgData name="Parker Wallace" userId="f2e0caca-fac7-4ab5-bba3-fdb1ba155494" providerId="ADAL" clId="{3F81E0A5-47CD-40B8-A6F8-430DC313B0B5}" dt="2022-03-24T16:58:10.073" v="4174" actId="1076"/>
          <ac:picMkLst>
            <pc:docMk/>
            <pc:sldMk cId="1420967164" sldId="324"/>
            <ac:picMk id="11" creationId="{2D722D3E-C4B0-4754-9571-5FB531DCE7B2}"/>
          </ac:picMkLst>
        </pc:picChg>
      </pc:sldChg>
      <pc:sldChg chg="add del">
        <pc:chgData name="Parker Wallace" userId="f2e0caca-fac7-4ab5-bba3-fdb1ba155494" providerId="ADAL" clId="{3F81E0A5-47CD-40B8-A6F8-430DC313B0B5}" dt="2022-03-24T13:59:19.650" v="2360" actId="47"/>
        <pc:sldMkLst>
          <pc:docMk/>
          <pc:sldMk cId="1635896985" sldId="324"/>
        </pc:sldMkLst>
      </pc:sldChg>
      <pc:sldChg chg="addSp modSp add mod modNotesTx">
        <pc:chgData name="Parker Wallace" userId="f2e0caca-fac7-4ab5-bba3-fdb1ba155494" providerId="ADAL" clId="{3F81E0A5-47CD-40B8-A6F8-430DC313B0B5}" dt="2022-03-25T12:00:55.143" v="6101" actId="20577"/>
        <pc:sldMkLst>
          <pc:docMk/>
          <pc:sldMk cId="1638624097" sldId="325"/>
        </pc:sldMkLst>
        <pc:spChg chg="mod">
          <ac:chgData name="Parker Wallace" userId="f2e0caca-fac7-4ab5-bba3-fdb1ba155494" providerId="ADAL" clId="{3F81E0A5-47CD-40B8-A6F8-430DC313B0B5}" dt="2022-03-24T17:12:23.266" v="4322" actId="20577"/>
          <ac:spMkLst>
            <pc:docMk/>
            <pc:sldMk cId="1638624097" sldId="325"/>
            <ac:spMk id="6" creationId="{A3FB638B-6C09-42E5-88DC-555F23C08626}"/>
          </ac:spMkLst>
        </pc:spChg>
        <pc:spChg chg="add mod">
          <ac:chgData name="Parker Wallace" userId="f2e0caca-fac7-4ab5-bba3-fdb1ba155494" providerId="ADAL" clId="{3F81E0A5-47CD-40B8-A6F8-430DC313B0B5}" dt="2022-03-25T12:00:55.143" v="6101" actId="20577"/>
          <ac:spMkLst>
            <pc:docMk/>
            <pc:sldMk cId="1638624097" sldId="325"/>
            <ac:spMk id="7" creationId="{23DC4996-57AD-4632-9613-E48C52C9C9AE}"/>
          </ac:spMkLst>
        </pc:spChg>
        <pc:picChg chg="add mod">
          <ac:chgData name="Parker Wallace" userId="f2e0caca-fac7-4ab5-bba3-fdb1ba155494" providerId="ADAL" clId="{3F81E0A5-47CD-40B8-A6F8-430DC313B0B5}" dt="2022-03-24T17:05:55.826" v="4181" actId="1076"/>
          <ac:picMkLst>
            <pc:docMk/>
            <pc:sldMk cId="1638624097" sldId="325"/>
            <ac:picMk id="8" creationId="{167CF11C-D851-4804-9EA4-47E14217D1FF}"/>
          </ac:picMkLst>
        </pc:picChg>
        <pc:picChg chg="add mod">
          <ac:chgData name="Parker Wallace" userId="f2e0caca-fac7-4ab5-bba3-fdb1ba155494" providerId="ADAL" clId="{3F81E0A5-47CD-40B8-A6F8-430DC313B0B5}" dt="2022-03-24T17:05:14.106" v="4177" actId="1076"/>
          <ac:picMkLst>
            <pc:docMk/>
            <pc:sldMk cId="1638624097" sldId="325"/>
            <ac:picMk id="9" creationId="{5BA3AF07-C4F0-4F1E-BF2F-974677CC16E5}"/>
          </ac:picMkLst>
        </pc:picChg>
      </pc:sldChg>
      <pc:sldChg chg="addSp modSp add mod modNotesTx">
        <pc:chgData name="Parker Wallace" userId="f2e0caca-fac7-4ab5-bba3-fdb1ba155494" providerId="ADAL" clId="{3F81E0A5-47CD-40B8-A6F8-430DC313B0B5}" dt="2022-03-25T12:01:10.807" v="6104" actId="20577"/>
        <pc:sldMkLst>
          <pc:docMk/>
          <pc:sldMk cId="994246317" sldId="326"/>
        </pc:sldMkLst>
        <pc:spChg chg="mod">
          <ac:chgData name="Parker Wallace" userId="f2e0caca-fac7-4ab5-bba3-fdb1ba155494" providerId="ADAL" clId="{3F81E0A5-47CD-40B8-A6F8-430DC313B0B5}" dt="2022-03-24T17:11:55.635" v="4258" actId="20577"/>
          <ac:spMkLst>
            <pc:docMk/>
            <pc:sldMk cId="994246317" sldId="326"/>
            <ac:spMk id="6" creationId="{A3FB638B-6C09-42E5-88DC-555F23C08626}"/>
          </ac:spMkLst>
        </pc:spChg>
        <pc:spChg chg="add mod">
          <ac:chgData name="Parker Wallace" userId="f2e0caca-fac7-4ab5-bba3-fdb1ba155494" providerId="ADAL" clId="{3F81E0A5-47CD-40B8-A6F8-430DC313B0B5}" dt="2022-03-25T12:01:10.807" v="6104" actId="20577"/>
          <ac:spMkLst>
            <pc:docMk/>
            <pc:sldMk cId="994246317" sldId="326"/>
            <ac:spMk id="7" creationId="{B541801C-087D-4F9F-A2A4-F63A168DA2F9}"/>
          </ac:spMkLst>
        </pc:spChg>
        <pc:spChg chg="add mod">
          <ac:chgData name="Parker Wallace" userId="f2e0caca-fac7-4ab5-bba3-fdb1ba155494" providerId="ADAL" clId="{3F81E0A5-47CD-40B8-A6F8-430DC313B0B5}" dt="2022-03-24T17:10:42.282" v="4206" actId="208"/>
          <ac:spMkLst>
            <pc:docMk/>
            <pc:sldMk cId="994246317" sldId="326"/>
            <ac:spMk id="10" creationId="{35292687-5DF6-493B-98AC-FC2843F01789}"/>
          </ac:spMkLst>
        </pc:spChg>
        <pc:spChg chg="add mod">
          <ac:chgData name="Parker Wallace" userId="f2e0caca-fac7-4ab5-bba3-fdb1ba155494" providerId="ADAL" clId="{3F81E0A5-47CD-40B8-A6F8-430DC313B0B5}" dt="2022-03-24T17:10:42.282" v="4206" actId="208"/>
          <ac:spMkLst>
            <pc:docMk/>
            <pc:sldMk cId="994246317" sldId="326"/>
            <ac:spMk id="11" creationId="{B82886C2-CE42-43A2-BCD6-8D05C55C6825}"/>
          </ac:spMkLst>
        </pc:spChg>
        <pc:picChg chg="add mod">
          <ac:chgData name="Parker Wallace" userId="f2e0caca-fac7-4ab5-bba3-fdb1ba155494" providerId="ADAL" clId="{3F81E0A5-47CD-40B8-A6F8-430DC313B0B5}" dt="2022-03-24T17:10:44.679" v="4207" actId="108"/>
          <ac:picMkLst>
            <pc:docMk/>
            <pc:sldMk cId="994246317" sldId="326"/>
            <ac:picMk id="8" creationId="{2927349D-EE8F-4456-97B2-9CA4AE0E71FD}"/>
          </ac:picMkLst>
        </pc:picChg>
        <pc:picChg chg="add mod">
          <ac:chgData name="Parker Wallace" userId="f2e0caca-fac7-4ab5-bba3-fdb1ba155494" providerId="ADAL" clId="{3F81E0A5-47CD-40B8-A6F8-430DC313B0B5}" dt="2022-03-24T17:10:50.114" v="4209" actId="14100"/>
          <ac:picMkLst>
            <pc:docMk/>
            <pc:sldMk cId="994246317" sldId="326"/>
            <ac:picMk id="9" creationId="{A678FB6F-1706-456C-AD9A-6D9556D48621}"/>
          </ac:picMkLst>
        </pc:picChg>
      </pc:sldChg>
      <pc:sldChg chg="addSp modSp add mod modNotesTx">
        <pc:chgData name="Parker Wallace" userId="f2e0caca-fac7-4ab5-bba3-fdb1ba155494" providerId="ADAL" clId="{3F81E0A5-47CD-40B8-A6F8-430DC313B0B5}" dt="2022-03-25T12:01:34.619" v="6105" actId="1076"/>
        <pc:sldMkLst>
          <pc:docMk/>
          <pc:sldMk cId="1811084731" sldId="327"/>
        </pc:sldMkLst>
        <pc:spChg chg="mod">
          <ac:chgData name="Parker Wallace" userId="f2e0caca-fac7-4ab5-bba3-fdb1ba155494" providerId="ADAL" clId="{3F81E0A5-47CD-40B8-A6F8-430DC313B0B5}" dt="2022-03-24T17:14:18.724" v="4347" actId="20577"/>
          <ac:spMkLst>
            <pc:docMk/>
            <pc:sldMk cId="1811084731" sldId="327"/>
            <ac:spMk id="6" creationId="{A3FB638B-6C09-42E5-88DC-555F23C08626}"/>
          </ac:spMkLst>
        </pc:spChg>
        <pc:spChg chg="add mod">
          <ac:chgData name="Parker Wallace" userId="f2e0caca-fac7-4ab5-bba3-fdb1ba155494" providerId="ADAL" clId="{3F81E0A5-47CD-40B8-A6F8-430DC313B0B5}" dt="2022-03-25T12:01:34.619" v="6105" actId="1076"/>
          <ac:spMkLst>
            <pc:docMk/>
            <pc:sldMk cId="1811084731" sldId="327"/>
            <ac:spMk id="8" creationId="{C7C0F1A9-6081-4FB9-B78C-59A309A6EB11}"/>
          </ac:spMkLst>
        </pc:spChg>
        <pc:picChg chg="add mod">
          <ac:chgData name="Parker Wallace" userId="f2e0caca-fac7-4ab5-bba3-fdb1ba155494" providerId="ADAL" clId="{3F81E0A5-47CD-40B8-A6F8-430DC313B0B5}" dt="2022-03-24T17:13:19.043" v="4331" actId="1076"/>
          <ac:picMkLst>
            <pc:docMk/>
            <pc:sldMk cId="1811084731" sldId="327"/>
            <ac:picMk id="7" creationId="{1C225465-E014-40D3-9136-25EDD42FB65E}"/>
          </ac:picMkLst>
        </pc:picChg>
      </pc:sldChg>
      <pc:sldChg chg="addSp modSp add mod modNotesTx">
        <pc:chgData name="Parker Wallace" userId="f2e0caca-fac7-4ab5-bba3-fdb1ba155494" providerId="ADAL" clId="{3F81E0A5-47CD-40B8-A6F8-430DC313B0B5}" dt="2022-03-24T17:16:24.931" v="4385" actId="1076"/>
        <pc:sldMkLst>
          <pc:docMk/>
          <pc:sldMk cId="1873718771" sldId="328"/>
        </pc:sldMkLst>
        <pc:spChg chg="mod">
          <ac:chgData name="Parker Wallace" userId="f2e0caca-fac7-4ab5-bba3-fdb1ba155494" providerId="ADAL" clId="{3F81E0A5-47CD-40B8-A6F8-430DC313B0B5}" dt="2022-03-24T17:14:22.599" v="4348"/>
          <ac:spMkLst>
            <pc:docMk/>
            <pc:sldMk cId="1873718771" sldId="328"/>
            <ac:spMk id="6" creationId="{A3FB638B-6C09-42E5-88DC-555F23C08626}"/>
          </ac:spMkLst>
        </pc:spChg>
        <pc:spChg chg="add mod">
          <ac:chgData name="Parker Wallace" userId="f2e0caca-fac7-4ab5-bba3-fdb1ba155494" providerId="ADAL" clId="{3F81E0A5-47CD-40B8-A6F8-430DC313B0B5}" dt="2022-03-24T17:16:24.931" v="4385" actId="1076"/>
          <ac:spMkLst>
            <pc:docMk/>
            <pc:sldMk cId="1873718771" sldId="328"/>
            <ac:spMk id="8" creationId="{CBF400F6-18D9-4F3B-9EE8-00D61FAD87A0}"/>
          </ac:spMkLst>
        </pc:spChg>
        <pc:picChg chg="add mod">
          <ac:chgData name="Parker Wallace" userId="f2e0caca-fac7-4ab5-bba3-fdb1ba155494" providerId="ADAL" clId="{3F81E0A5-47CD-40B8-A6F8-430DC313B0B5}" dt="2022-03-24T17:15:54.040" v="4384" actId="108"/>
          <ac:picMkLst>
            <pc:docMk/>
            <pc:sldMk cId="1873718771" sldId="328"/>
            <ac:picMk id="7" creationId="{6340387C-8A41-4F2C-B3F4-8A8E80C378BF}"/>
          </ac:picMkLst>
        </pc:picChg>
      </pc:sldChg>
      <pc:sldChg chg="addSp delSp modSp add mod modAnim modNotesTx">
        <pc:chgData name="Parker Wallace" userId="f2e0caca-fac7-4ab5-bba3-fdb1ba155494" providerId="ADAL" clId="{3F81E0A5-47CD-40B8-A6F8-430DC313B0B5}" dt="2022-03-24T17:18:14.169" v="4401" actId="6549"/>
        <pc:sldMkLst>
          <pc:docMk/>
          <pc:sldMk cId="1621459245" sldId="329"/>
        </pc:sldMkLst>
        <pc:spChg chg="mod">
          <ac:chgData name="Parker Wallace" userId="f2e0caca-fac7-4ab5-bba3-fdb1ba155494" providerId="ADAL" clId="{3F81E0A5-47CD-40B8-A6F8-430DC313B0B5}" dt="2022-03-24T17:16:36.031" v="4386"/>
          <ac:spMkLst>
            <pc:docMk/>
            <pc:sldMk cId="1621459245" sldId="329"/>
            <ac:spMk id="6" creationId="{A3FB638B-6C09-42E5-88DC-555F23C08626}"/>
          </ac:spMkLst>
        </pc:spChg>
        <pc:spChg chg="add del mod">
          <ac:chgData name="Parker Wallace" userId="f2e0caca-fac7-4ab5-bba3-fdb1ba155494" providerId="ADAL" clId="{3F81E0A5-47CD-40B8-A6F8-430DC313B0B5}" dt="2022-03-24T17:15:49.503" v="4382" actId="478"/>
          <ac:spMkLst>
            <pc:docMk/>
            <pc:sldMk cId="1621459245" sldId="329"/>
            <ac:spMk id="7" creationId="{3871C909-CBBE-4452-B501-DFEFA51A6C0E}"/>
          </ac:spMkLst>
        </pc:spChg>
        <pc:spChg chg="add mod">
          <ac:chgData name="Parker Wallace" userId="f2e0caca-fac7-4ab5-bba3-fdb1ba155494" providerId="ADAL" clId="{3F81E0A5-47CD-40B8-A6F8-430DC313B0B5}" dt="2022-03-24T17:17:57.243" v="4400" actId="20577"/>
          <ac:spMkLst>
            <pc:docMk/>
            <pc:sldMk cId="1621459245" sldId="329"/>
            <ac:spMk id="9" creationId="{D818BDBA-C493-499F-A1C8-38D30F808469}"/>
          </ac:spMkLst>
        </pc:spChg>
        <pc:spChg chg="add mod">
          <ac:chgData name="Parker Wallace" userId="f2e0caca-fac7-4ab5-bba3-fdb1ba155494" providerId="ADAL" clId="{3F81E0A5-47CD-40B8-A6F8-430DC313B0B5}" dt="2022-03-24T17:17:33.674" v="4389" actId="1076"/>
          <ac:spMkLst>
            <pc:docMk/>
            <pc:sldMk cId="1621459245" sldId="329"/>
            <ac:spMk id="11" creationId="{E0A2EF3D-158C-4D1E-A12B-7E3BC89C1C7F}"/>
          </ac:spMkLst>
        </pc:spChg>
        <pc:picChg chg="add mod">
          <ac:chgData name="Parker Wallace" userId="f2e0caca-fac7-4ab5-bba3-fdb1ba155494" providerId="ADAL" clId="{3F81E0A5-47CD-40B8-A6F8-430DC313B0B5}" dt="2022-03-24T17:17:29.987" v="4388" actId="1076"/>
          <ac:picMkLst>
            <pc:docMk/>
            <pc:sldMk cId="1621459245" sldId="329"/>
            <ac:picMk id="8" creationId="{E6221A37-80E7-4DE1-8F4A-6A1B21856D98}"/>
          </ac:picMkLst>
        </pc:picChg>
        <pc:picChg chg="add mod">
          <ac:chgData name="Parker Wallace" userId="f2e0caca-fac7-4ab5-bba3-fdb1ba155494" providerId="ADAL" clId="{3F81E0A5-47CD-40B8-A6F8-430DC313B0B5}" dt="2022-03-24T17:17:33.674" v="4389" actId="1076"/>
          <ac:picMkLst>
            <pc:docMk/>
            <pc:sldMk cId="1621459245" sldId="329"/>
            <ac:picMk id="10" creationId="{811FD49C-C7E4-48BD-9A93-DF5B11AAA607}"/>
          </ac:picMkLst>
        </pc:picChg>
      </pc:sldChg>
      <pc:sldChg chg="addSp modSp add mod modNotesTx">
        <pc:chgData name="Parker Wallace" userId="f2e0caca-fac7-4ab5-bba3-fdb1ba155494" providerId="ADAL" clId="{3F81E0A5-47CD-40B8-A6F8-430DC313B0B5}" dt="2022-03-24T17:21:48.363" v="4452" actId="12"/>
        <pc:sldMkLst>
          <pc:docMk/>
          <pc:sldMk cId="397092406" sldId="330"/>
        </pc:sldMkLst>
        <pc:spChg chg="mod">
          <ac:chgData name="Parker Wallace" userId="f2e0caca-fac7-4ab5-bba3-fdb1ba155494" providerId="ADAL" clId="{3F81E0A5-47CD-40B8-A6F8-430DC313B0B5}" dt="2022-03-24T17:19:15.387" v="4402"/>
          <ac:spMkLst>
            <pc:docMk/>
            <pc:sldMk cId="397092406" sldId="330"/>
            <ac:spMk id="6" creationId="{A3FB638B-6C09-42E5-88DC-555F23C08626}"/>
          </ac:spMkLst>
        </pc:spChg>
        <pc:spChg chg="add mod">
          <ac:chgData name="Parker Wallace" userId="f2e0caca-fac7-4ab5-bba3-fdb1ba155494" providerId="ADAL" clId="{3F81E0A5-47CD-40B8-A6F8-430DC313B0B5}" dt="2022-03-24T17:20:07.418" v="4421" actId="1076"/>
          <ac:spMkLst>
            <pc:docMk/>
            <pc:sldMk cId="397092406" sldId="330"/>
            <ac:spMk id="7" creationId="{14D50717-5DE9-4751-9A88-555BBC4E62DC}"/>
          </ac:spMkLst>
        </pc:spChg>
        <pc:spChg chg="add mod">
          <ac:chgData name="Parker Wallace" userId="f2e0caca-fac7-4ab5-bba3-fdb1ba155494" providerId="ADAL" clId="{3F81E0A5-47CD-40B8-A6F8-430DC313B0B5}" dt="2022-03-24T17:21:48.363" v="4452" actId="12"/>
          <ac:spMkLst>
            <pc:docMk/>
            <pc:sldMk cId="397092406" sldId="330"/>
            <ac:spMk id="8" creationId="{4EEBB73F-1734-42FF-9B14-60AE53E04093}"/>
          </ac:spMkLst>
        </pc:spChg>
        <pc:picChg chg="add mod">
          <ac:chgData name="Parker Wallace" userId="f2e0caca-fac7-4ab5-bba3-fdb1ba155494" providerId="ADAL" clId="{3F81E0A5-47CD-40B8-A6F8-430DC313B0B5}" dt="2022-03-24T17:19:44.675" v="4409" actId="1076"/>
          <ac:picMkLst>
            <pc:docMk/>
            <pc:sldMk cId="397092406" sldId="330"/>
            <ac:picMk id="9" creationId="{AEF74B8B-5F69-45CC-BBC7-5E4118794A30}"/>
          </ac:picMkLst>
        </pc:picChg>
      </pc:sldChg>
      <pc:sldChg chg="addSp modSp add mod modNotesTx">
        <pc:chgData name="Parker Wallace" userId="f2e0caca-fac7-4ab5-bba3-fdb1ba155494" providerId="ADAL" clId="{3F81E0A5-47CD-40B8-A6F8-430DC313B0B5}" dt="2022-03-24T17:22:21.114" v="4457" actId="14100"/>
        <pc:sldMkLst>
          <pc:docMk/>
          <pc:sldMk cId="1970514300" sldId="331"/>
        </pc:sldMkLst>
        <pc:spChg chg="mod">
          <ac:chgData name="Parker Wallace" userId="f2e0caca-fac7-4ab5-bba3-fdb1ba155494" providerId="ADAL" clId="{3F81E0A5-47CD-40B8-A6F8-430DC313B0B5}" dt="2022-03-24T17:20:41.348" v="4428"/>
          <ac:spMkLst>
            <pc:docMk/>
            <pc:sldMk cId="1970514300" sldId="331"/>
            <ac:spMk id="6" creationId="{A3FB638B-6C09-42E5-88DC-555F23C08626}"/>
          </ac:spMkLst>
        </pc:spChg>
        <pc:spChg chg="add mod">
          <ac:chgData name="Parker Wallace" userId="f2e0caca-fac7-4ab5-bba3-fdb1ba155494" providerId="ADAL" clId="{3F81E0A5-47CD-40B8-A6F8-430DC313B0B5}" dt="2022-03-24T17:22:01.130" v="4453" actId="12"/>
          <ac:spMkLst>
            <pc:docMk/>
            <pc:sldMk cId="1970514300" sldId="331"/>
            <ac:spMk id="7" creationId="{7B7BD02D-18C1-40C8-95BB-6169A9F50AE6}"/>
          </ac:spMkLst>
        </pc:spChg>
        <pc:spChg chg="add mod">
          <ac:chgData name="Parker Wallace" userId="f2e0caca-fac7-4ab5-bba3-fdb1ba155494" providerId="ADAL" clId="{3F81E0A5-47CD-40B8-A6F8-430DC313B0B5}" dt="2022-03-24T17:22:18.323" v="4456" actId="1076"/>
          <ac:spMkLst>
            <pc:docMk/>
            <pc:sldMk cId="1970514300" sldId="331"/>
            <ac:spMk id="8" creationId="{9BCBB321-2F95-4E9C-B6CD-86A43064C0CB}"/>
          </ac:spMkLst>
        </pc:spChg>
        <pc:spChg chg="add mod">
          <ac:chgData name="Parker Wallace" userId="f2e0caca-fac7-4ab5-bba3-fdb1ba155494" providerId="ADAL" clId="{3F81E0A5-47CD-40B8-A6F8-430DC313B0B5}" dt="2022-03-24T17:21:22.240" v="4448" actId="2711"/>
          <ac:spMkLst>
            <pc:docMk/>
            <pc:sldMk cId="1970514300" sldId="331"/>
            <ac:spMk id="9" creationId="{40BBF8D0-B8CA-49E0-834D-F04B10D2A8AD}"/>
          </ac:spMkLst>
        </pc:spChg>
        <pc:picChg chg="add mod">
          <ac:chgData name="Parker Wallace" userId="f2e0caca-fac7-4ab5-bba3-fdb1ba155494" providerId="ADAL" clId="{3F81E0A5-47CD-40B8-A6F8-430DC313B0B5}" dt="2022-03-24T17:21:19.778" v="4447" actId="1076"/>
          <ac:picMkLst>
            <pc:docMk/>
            <pc:sldMk cId="1970514300" sldId="331"/>
            <ac:picMk id="10" creationId="{E6EA480B-6237-45DA-8DB2-5EF6BDE77949}"/>
          </ac:picMkLst>
        </pc:picChg>
        <pc:picChg chg="add mod">
          <ac:chgData name="Parker Wallace" userId="f2e0caca-fac7-4ab5-bba3-fdb1ba155494" providerId="ADAL" clId="{3F81E0A5-47CD-40B8-A6F8-430DC313B0B5}" dt="2022-03-24T17:22:21.114" v="4457" actId="14100"/>
          <ac:picMkLst>
            <pc:docMk/>
            <pc:sldMk cId="1970514300" sldId="331"/>
            <ac:picMk id="11" creationId="{BA295A2D-A495-4C32-9872-C9516A232C58}"/>
          </ac:picMkLst>
        </pc:picChg>
      </pc:sldChg>
      <pc:sldChg chg="addSp modSp add mod modNotesTx">
        <pc:chgData name="Parker Wallace" userId="f2e0caca-fac7-4ab5-bba3-fdb1ba155494" providerId="ADAL" clId="{3F81E0A5-47CD-40B8-A6F8-430DC313B0B5}" dt="2022-03-24T17:23:36.060" v="4518"/>
        <pc:sldMkLst>
          <pc:docMk/>
          <pc:sldMk cId="147397892" sldId="332"/>
        </pc:sldMkLst>
        <pc:spChg chg="mod">
          <ac:chgData name="Parker Wallace" userId="f2e0caca-fac7-4ab5-bba3-fdb1ba155494" providerId="ADAL" clId="{3F81E0A5-47CD-40B8-A6F8-430DC313B0B5}" dt="2022-03-24T17:23:09.411" v="4509" actId="20577"/>
          <ac:spMkLst>
            <pc:docMk/>
            <pc:sldMk cId="147397892" sldId="332"/>
            <ac:spMk id="6" creationId="{A3FB638B-6C09-42E5-88DC-555F23C08626}"/>
          </ac:spMkLst>
        </pc:spChg>
        <pc:spChg chg="add mod">
          <ac:chgData name="Parker Wallace" userId="f2e0caca-fac7-4ab5-bba3-fdb1ba155494" providerId="ADAL" clId="{3F81E0A5-47CD-40B8-A6F8-430DC313B0B5}" dt="2022-03-24T17:23:29.627" v="4517" actId="403"/>
          <ac:spMkLst>
            <pc:docMk/>
            <pc:sldMk cId="147397892" sldId="332"/>
            <ac:spMk id="8" creationId="{26C502EC-080D-434C-B6FE-20CB715F3AC6}"/>
          </ac:spMkLst>
        </pc:spChg>
        <pc:picChg chg="add mod">
          <ac:chgData name="Parker Wallace" userId="f2e0caca-fac7-4ab5-bba3-fdb1ba155494" providerId="ADAL" clId="{3F81E0A5-47CD-40B8-A6F8-430DC313B0B5}" dt="2022-03-24T17:23:15.601" v="4512" actId="108"/>
          <ac:picMkLst>
            <pc:docMk/>
            <pc:sldMk cId="147397892" sldId="332"/>
            <ac:picMk id="7" creationId="{F40F470F-97B9-4C51-99E8-6EB4BB80FFCF}"/>
          </ac:picMkLst>
        </pc:picChg>
      </pc:sldChg>
      <pc:sldChg chg="addSp modSp add mod modNotesTx">
        <pc:chgData name="Parker Wallace" userId="f2e0caca-fac7-4ab5-bba3-fdb1ba155494" providerId="ADAL" clId="{3F81E0A5-47CD-40B8-A6F8-430DC313B0B5}" dt="2022-03-25T12:01:56.104" v="6116" actId="20577"/>
        <pc:sldMkLst>
          <pc:docMk/>
          <pc:sldMk cId="4060543652" sldId="333"/>
        </pc:sldMkLst>
        <pc:spChg chg="mod">
          <ac:chgData name="Parker Wallace" userId="f2e0caca-fac7-4ab5-bba3-fdb1ba155494" providerId="ADAL" clId="{3F81E0A5-47CD-40B8-A6F8-430DC313B0B5}" dt="2022-03-24T17:26:15.708" v="4550" actId="20577"/>
          <ac:spMkLst>
            <pc:docMk/>
            <pc:sldMk cId="4060543652" sldId="333"/>
            <ac:spMk id="6" creationId="{A3FB638B-6C09-42E5-88DC-555F23C08626}"/>
          </ac:spMkLst>
        </pc:spChg>
        <pc:spChg chg="add mod">
          <ac:chgData name="Parker Wallace" userId="f2e0caca-fac7-4ab5-bba3-fdb1ba155494" providerId="ADAL" clId="{3F81E0A5-47CD-40B8-A6F8-430DC313B0B5}" dt="2022-03-25T12:01:56.104" v="6116" actId="20577"/>
          <ac:spMkLst>
            <pc:docMk/>
            <pc:sldMk cId="4060543652" sldId="333"/>
            <ac:spMk id="8" creationId="{2A323B98-C7E3-4C53-BE7C-3CD1379F4FF4}"/>
          </ac:spMkLst>
        </pc:spChg>
        <pc:picChg chg="add mod">
          <ac:chgData name="Parker Wallace" userId="f2e0caca-fac7-4ab5-bba3-fdb1ba155494" providerId="ADAL" clId="{3F81E0A5-47CD-40B8-A6F8-430DC313B0B5}" dt="2022-03-24T17:25:19.329" v="4522"/>
          <ac:picMkLst>
            <pc:docMk/>
            <pc:sldMk cId="4060543652" sldId="333"/>
            <ac:picMk id="7" creationId="{D0AC9687-BAF7-4DEC-9661-C95915DD6B9C}"/>
          </ac:picMkLst>
        </pc:picChg>
      </pc:sldChg>
      <pc:sldChg chg="addSp modSp add mod modNotesTx">
        <pc:chgData name="Parker Wallace" userId="f2e0caca-fac7-4ab5-bba3-fdb1ba155494" providerId="ADAL" clId="{3F81E0A5-47CD-40B8-A6F8-430DC313B0B5}" dt="2022-03-24T17:28:20.934" v="4598"/>
        <pc:sldMkLst>
          <pc:docMk/>
          <pc:sldMk cId="411415283" sldId="334"/>
        </pc:sldMkLst>
        <pc:spChg chg="mod">
          <ac:chgData name="Parker Wallace" userId="f2e0caca-fac7-4ab5-bba3-fdb1ba155494" providerId="ADAL" clId="{3F81E0A5-47CD-40B8-A6F8-430DC313B0B5}" dt="2022-03-24T17:26:32.302" v="4581" actId="20577"/>
          <ac:spMkLst>
            <pc:docMk/>
            <pc:sldMk cId="411415283" sldId="334"/>
            <ac:spMk id="6" creationId="{A3FB638B-6C09-42E5-88DC-555F23C08626}"/>
          </ac:spMkLst>
        </pc:spChg>
        <pc:spChg chg="add mod">
          <ac:chgData name="Parker Wallace" userId="f2e0caca-fac7-4ab5-bba3-fdb1ba155494" providerId="ADAL" clId="{3F81E0A5-47CD-40B8-A6F8-430DC313B0B5}" dt="2022-03-24T17:27:58.018" v="4596" actId="1076"/>
          <ac:spMkLst>
            <pc:docMk/>
            <pc:sldMk cId="411415283" sldId="334"/>
            <ac:spMk id="7" creationId="{B524917B-4F5C-4719-9BB4-5016B385D0E6}"/>
          </ac:spMkLst>
        </pc:spChg>
        <pc:picChg chg="add mod modCrop">
          <ac:chgData name="Parker Wallace" userId="f2e0caca-fac7-4ab5-bba3-fdb1ba155494" providerId="ADAL" clId="{3F81E0A5-47CD-40B8-A6F8-430DC313B0B5}" dt="2022-03-24T17:27:15.457" v="4595" actId="1076"/>
          <ac:picMkLst>
            <pc:docMk/>
            <pc:sldMk cId="411415283" sldId="334"/>
            <ac:picMk id="8" creationId="{3DADF0C3-1336-4B5F-A389-29AEDC6A3AA5}"/>
          </ac:picMkLst>
        </pc:picChg>
      </pc:sldChg>
      <pc:sldChg chg="add del">
        <pc:chgData name="Parker Wallace" userId="f2e0caca-fac7-4ab5-bba3-fdb1ba155494" providerId="ADAL" clId="{3F81E0A5-47CD-40B8-A6F8-430DC313B0B5}" dt="2022-03-24T17:25:43.285" v="4528" actId="47"/>
        <pc:sldMkLst>
          <pc:docMk/>
          <pc:sldMk cId="2851125112" sldId="335"/>
        </pc:sldMkLst>
      </pc:sldChg>
      <pc:sldChg chg="addSp delSp modSp add mod">
        <pc:chgData name="Parker Wallace" userId="f2e0caca-fac7-4ab5-bba3-fdb1ba155494" providerId="ADAL" clId="{3F81E0A5-47CD-40B8-A6F8-430DC313B0B5}" dt="2022-03-24T17:33:00.123" v="4689" actId="20577"/>
        <pc:sldMkLst>
          <pc:docMk/>
          <pc:sldMk cId="4121267196" sldId="335"/>
        </pc:sldMkLst>
        <pc:spChg chg="mod">
          <ac:chgData name="Parker Wallace" userId="f2e0caca-fac7-4ab5-bba3-fdb1ba155494" providerId="ADAL" clId="{3F81E0A5-47CD-40B8-A6F8-430DC313B0B5}" dt="2022-03-24T17:33:00.123" v="4689" actId="20577"/>
          <ac:spMkLst>
            <pc:docMk/>
            <pc:sldMk cId="4121267196" sldId="335"/>
            <ac:spMk id="5" creationId="{B96DA1D2-2124-4934-BF8B-73907AE91AC5}"/>
          </ac:spMkLst>
        </pc:spChg>
        <pc:spChg chg="mod">
          <ac:chgData name="Parker Wallace" userId="f2e0caca-fac7-4ab5-bba3-fdb1ba155494" providerId="ADAL" clId="{3F81E0A5-47CD-40B8-A6F8-430DC313B0B5}" dt="2022-03-24T17:32:27.869" v="4653" actId="1038"/>
          <ac:spMkLst>
            <pc:docMk/>
            <pc:sldMk cId="4121267196" sldId="335"/>
            <ac:spMk id="6" creationId="{73FD6CB1-4761-4E6F-AEAF-7FC1DA9E9EBB}"/>
          </ac:spMkLst>
        </pc:spChg>
        <pc:picChg chg="add mod ord modCrop">
          <ac:chgData name="Parker Wallace" userId="f2e0caca-fac7-4ab5-bba3-fdb1ba155494" providerId="ADAL" clId="{3F81E0A5-47CD-40B8-A6F8-430DC313B0B5}" dt="2022-03-24T17:32:35.157" v="4656" actId="167"/>
          <ac:picMkLst>
            <pc:docMk/>
            <pc:sldMk cId="4121267196" sldId="335"/>
            <ac:picMk id="7" creationId="{0FFFE5E7-1986-4646-85FA-D8F3FE1D03FF}"/>
          </ac:picMkLst>
        </pc:picChg>
        <pc:picChg chg="del">
          <ac:chgData name="Parker Wallace" userId="f2e0caca-fac7-4ab5-bba3-fdb1ba155494" providerId="ADAL" clId="{3F81E0A5-47CD-40B8-A6F8-430DC313B0B5}" dt="2022-03-24T17:31:54.276" v="4640" actId="478"/>
          <ac:picMkLst>
            <pc:docMk/>
            <pc:sldMk cId="4121267196" sldId="335"/>
            <ac:picMk id="8" creationId="{F0200349-FA39-4B92-94B0-72D01015C483}"/>
          </ac:picMkLst>
        </pc:picChg>
      </pc:sldChg>
      <pc:sldChg chg="modSp add mod">
        <pc:chgData name="Parker Wallace" userId="f2e0caca-fac7-4ab5-bba3-fdb1ba155494" providerId="ADAL" clId="{3F81E0A5-47CD-40B8-A6F8-430DC313B0B5}" dt="2022-03-24T17:29:32.786" v="4622" actId="1076"/>
        <pc:sldMkLst>
          <pc:docMk/>
          <pc:sldMk cId="2324934204" sldId="336"/>
        </pc:sldMkLst>
        <pc:spChg chg="mod">
          <ac:chgData name="Parker Wallace" userId="f2e0caca-fac7-4ab5-bba3-fdb1ba155494" providerId="ADAL" clId="{3F81E0A5-47CD-40B8-A6F8-430DC313B0B5}" dt="2022-03-24T17:29:32.786" v="4622" actId="1076"/>
          <ac:spMkLst>
            <pc:docMk/>
            <pc:sldMk cId="2324934204" sldId="336"/>
            <ac:spMk id="14" creationId="{03D48B2E-0E41-45BA-B361-DA425F914746}"/>
          </ac:spMkLst>
        </pc:spChg>
      </pc:sldChg>
      <pc:sldChg chg="addSp delSp modSp add mod">
        <pc:chgData name="Parker Wallace" userId="f2e0caca-fac7-4ab5-bba3-fdb1ba155494" providerId="ADAL" clId="{3F81E0A5-47CD-40B8-A6F8-430DC313B0B5}" dt="2022-03-24T17:31:25.530" v="4638" actId="11"/>
        <pc:sldMkLst>
          <pc:docMk/>
          <pc:sldMk cId="1607623383" sldId="337"/>
        </pc:sldMkLst>
        <pc:spChg chg="add mod">
          <ac:chgData name="Parker Wallace" userId="f2e0caca-fac7-4ab5-bba3-fdb1ba155494" providerId="ADAL" clId="{3F81E0A5-47CD-40B8-A6F8-430DC313B0B5}" dt="2022-03-24T17:31:25.530" v="4638" actId="11"/>
          <ac:spMkLst>
            <pc:docMk/>
            <pc:sldMk cId="1607623383" sldId="337"/>
            <ac:spMk id="8" creationId="{721C6E4F-A6E8-4D49-802A-46A7B3F39B4B}"/>
          </ac:spMkLst>
        </pc:spChg>
        <pc:spChg chg="del">
          <ac:chgData name="Parker Wallace" userId="f2e0caca-fac7-4ab5-bba3-fdb1ba155494" providerId="ADAL" clId="{3F81E0A5-47CD-40B8-A6F8-430DC313B0B5}" dt="2022-03-24T17:29:50.670" v="4623" actId="478"/>
          <ac:spMkLst>
            <pc:docMk/>
            <pc:sldMk cId="1607623383" sldId="337"/>
            <ac:spMk id="14" creationId="{03D48B2E-0E41-45BA-B361-DA425F914746}"/>
          </ac:spMkLst>
        </pc:spChg>
      </pc:sldChg>
      <pc:sldChg chg="modSp add mod">
        <pc:chgData name="Parker Wallace" userId="f2e0caca-fac7-4ab5-bba3-fdb1ba155494" providerId="ADAL" clId="{3F81E0A5-47CD-40B8-A6F8-430DC313B0B5}" dt="2022-03-24T17:30:42.723" v="4632" actId="207"/>
        <pc:sldMkLst>
          <pc:docMk/>
          <pc:sldMk cId="4237891439" sldId="338"/>
        </pc:sldMkLst>
        <pc:spChg chg="mod">
          <ac:chgData name="Parker Wallace" userId="f2e0caca-fac7-4ab5-bba3-fdb1ba155494" providerId="ADAL" clId="{3F81E0A5-47CD-40B8-A6F8-430DC313B0B5}" dt="2022-03-24T17:30:42.723" v="4632" actId="207"/>
          <ac:spMkLst>
            <pc:docMk/>
            <pc:sldMk cId="4237891439" sldId="338"/>
            <ac:spMk id="14" creationId="{03D48B2E-0E41-45BA-B361-DA425F914746}"/>
          </ac:spMkLst>
        </pc:spChg>
      </pc:sldChg>
      <pc:sldChg chg="modSp add mod">
        <pc:chgData name="Parker Wallace" userId="f2e0caca-fac7-4ab5-bba3-fdb1ba155494" providerId="ADAL" clId="{3F81E0A5-47CD-40B8-A6F8-430DC313B0B5}" dt="2022-03-24T17:31:39.859" v="4639" actId="12"/>
        <pc:sldMkLst>
          <pc:docMk/>
          <pc:sldMk cId="2200291626" sldId="339"/>
        </pc:sldMkLst>
        <pc:spChg chg="mod">
          <ac:chgData name="Parker Wallace" userId="f2e0caca-fac7-4ab5-bba3-fdb1ba155494" providerId="ADAL" clId="{3F81E0A5-47CD-40B8-A6F8-430DC313B0B5}" dt="2022-03-24T17:31:39.859" v="4639" actId="12"/>
          <ac:spMkLst>
            <pc:docMk/>
            <pc:sldMk cId="2200291626" sldId="339"/>
            <ac:spMk id="8" creationId="{721C6E4F-A6E8-4D49-802A-46A7B3F39B4B}"/>
          </ac:spMkLst>
        </pc:spChg>
      </pc:sldChg>
      <pc:sldChg chg="addSp delSp modSp add mod modNotesTx">
        <pc:chgData name="Parker Wallace" userId="f2e0caca-fac7-4ab5-bba3-fdb1ba155494" providerId="ADAL" clId="{3F81E0A5-47CD-40B8-A6F8-430DC313B0B5}" dt="2022-03-25T12:02:44.956" v="6124" actId="12"/>
        <pc:sldMkLst>
          <pc:docMk/>
          <pc:sldMk cId="2463966406" sldId="340"/>
        </pc:sldMkLst>
        <pc:spChg chg="mod">
          <ac:chgData name="Parker Wallace" userId="f2e0caca-fac7-4ab5-bba3-fdb1ba155494" providerId="ADAL" clId="{3F81E0A5-47CD-40B8-A6F8-430DC313B0B5}" dt="2022-03-24T17:33:31.045" v="4735" actId="20577"/>
          <ac:spMkLst>
            <pc:docMk/>
            <pc:sldMk cId="2463966406" sldId="340"/>
            <ac:spMk id="5" creationId="{37C9880C-F89D-4DE2-8F00-3569EDC662AF}"/>
          </ac:spMkLst>
        </pc:spChg>
        <pc:spChg chg="mod">
          <ac:chgData name="Parker Wallace" userId="f2e0caca-fac7-4ab5-bba3-fdb1ba155494" providerId="ADAL" clId="{3F81E0A5-47CD-40B8-A6F8-430DC313B0B5}" dt="2022-03-24T17:33:47.308" v="4790" actId="20577"/>
          <ac:spMkLst>
            <pc:docMk/>
            <pc:sldMk cId="2463966406" sldId="340"/>
            <ac:spMk id="6" creationId="{A3FB638B-6C09-42E5-88DC-555F23C08626}"/>
          </ac:spMkLst>
        </pc:spChg>
        <pc:spChg chg="del">
          <ac:chgData name="Parker Wallace" userId="f2e0caca-fac7-4ab5-bba3-fdb1ba155494" providerId="ADAL" clId="{3F81E0A5-47CD-40B8-A6F8-430DC313B0B5}" dt="2022-03-24T17:33:20.527" v="4691" actId="478"/>
          <ac:spMkLst>
            <pc:docMk/>
            <pc:sldMk cId="2463966406" sldId="340"/>
            <ac:spMk id="7" creationId="{B524917B-4F5C-4719-9BB4-5016B385D0E6}"/>
          </ac:spMkLst>
        </pc:spChg>
        <pc:spChg chg="add mod">
          <ac:chgData name="Parker Wallace" userId="f2e0caca-fac7-4ab5-bba3-fdb1ba155494" providerId="ADAL" clId="{3F81E0A5-47CD-40B8-A6F8-430DC313B0B5}" dt="2022-03-25T12:02:44.956" v="6124" actId="12"/>
          <ac:spMkLst>
            <pc:docMk/>
            <pc:sldMk cId="2463966406" sldId="340"/>
            <ac:spMk id="10" creationId="{F9AF7A16-7414-48FC-BF13-F45DE59958EE}"/>
          </ac:spMkLst>
        </pc:spChg>
        <pc:picChg chg="del">
          <ac:chgData name="Parker Wallace" userId="f2e0caca-fac7-4ab5-bba3-fdb1ba155494" providerId="ADAL" clId="{3F81E0A5-47CD-40B8-A6F8-430DC313B0B5}" dt="2022-03-24T17:33:20.851" v="4692" actId="478"/>
          <ac:picMkLst>
            <pc:docMk/>
            <pc:sldMk cId="2463966406" sldId="340"/>
            <ac:picMk id="8" creationId="{3DADF0C3-1336-4B5F-A389-29AEDC6A3AA5}"/>
          </ac:picMkLst>
        </pc:picChg>
        <pc:picChg chg="add mod">
          <ac:chgData name="Parker Wallace" userId="f2e0caca-fac7-4ab5-bba3-fdb1ba155494" providerId="ADAL" clId="{3F81E0A5-47CD-40B8-A6F8-430DC313B0B5}" dt="2022-03-24T17:36:13.249" v="4831" actId="1076"/>
          <ac:picMkLst>
            <pc:docMk/>
            <pc:sldMk cId="2463966406" sldId="340"/>
            <ac:picMk id="9" creationId="{1B907E0F-328B-4DB3-B230-FB4E61F78E5B}"/>
          </ac:picMkLst>
        </pc:picChg>
        <pc:picChg chg="add del mod">
          <ac:chgData name="Parker Wallace" userId="f2e0caca-fac7-4ab5-bba3-fdb1ba155494" providerId="ADAL" clId="{3F81E0A5-47CD-40B8-A6F8-430DC313B0B5}" dt="2022-03-24T17:35:51.721" v="4825" actId="478"/>
          <ac:picMkLst>
            <pc:docMk/>
            <pc:sldMk cId="2463966406" sldId="340"/>
            <ac:picMk id="11" creationId="{80FE4128-AC6B-4691-B69D-8521F4F07FFE}"/>
          </ac:picMkLst>
        </pc:picChg>
      </pc:sldChg>
      <pc:sldChg chg="addSp delSp modSp add mod modNotesTx">
        <pc:chgData name="Parker Wallace" userId="f2e0caca-fac7-4ab5-bba3-fdb1ba155494" providerId="ADAL" clId="{3F81E0A5-47CD-40B8-A6F8-430DC313B0B5}" dt="2022-03-24T17:51:24.137" v="4917" actId="12"/>
        <pc:sldMkLst>
          <pc:docMk/>
          <pc:sldMk cId="2365754117" sldId="341"/>
        </pc:sldMkLst>
        <pc:spChg chg="mod">
          <ac:chgData name="Parker Wallace" userId="f2e0caca-fac7-4ab5-bba3-fdb1ba155494" providerId="ADAL" clId="{3F81E0A5-47CD-40B8-A6F8-430DC313B0B5}" dt="2022-03-24T17:37:01.200" v="4893" actId="20577"/>
          <ac:spMkLst>
            <pc:docMk/>
            <pc:sldMk cId="2365754117" sldId="341"/>
            <ac:spMk id="6" creationId="{A3FB638B-6C09-42E5-88DC-555F23C08626}"/>
          </ac:spMkLst>
        </pc:spChg>
        <pc:spChg chg="add del">
          <ac:chgData name="Parker Wallace" userId="f2e0caca-fac7-4ab5-bba3-fdb1ba155494" providerId="ADAL" clId="{3F81E0A5-47CD-40B8-A6F8-430DC313B0B5}" dt="2022-03-24T17:37:09.222" v="4895" actId="22"/>
          <ac:spMkLst>
            <pc:docMk/>
            <pc:sldMk cId="2365754117" sldId="341"/>
            <ac:spMk id="7" creationId="{D1E3C614-9118-408F-9027-44F504AF36AE}"/>
          </ac:spMkLst>
        </pc:spChg>
        <pc:spChg chg="add mod">
          <ac:chgData name="Parker Wallace" userId="f2e0caca-fac7-4ab5-bba3-fdb1ba155494" providerId="ADAL" clId="{3F81E0A5-47CD-40B8-A6F8-430DC313B0B5}" dt="2022-03-24T17:51:24.137" v="4917" actId="12"/>
          <ac:spMkLst>
            <pc:docMk/>
            <pc:sldMk cId="2365754117" sldId="341"/>
            <ac:spMk id="8" creationId="{68972F46-CEBB-4297-9925-C5849336EDC9}"/>
          </ac:spMkLst>
        </pc:spChg>
      </pc:sldChg>
      <pc:sldChg chg="addSp modSp add mod modNotesTx">
        <pc:chgData name="Parker Wallace" userId="f2e0caca-fac7-4ab5-bba3-fdb1ba155494" providerId="ADAL" clId="{3F81E0A5-47CD-40B8-A6F8-430DC313B0B5}" dt="2022-03-24T17:53:48.652" v="5002"/>
        <pc:sldMkLst>
          <pc:docMk/>
          <pc:sldMk cId="743374947" sldId="342"/>
        </pc:sldMkLst>
        <pc:spChg chg="mod">
          <ac:chgData name="Parker Wallace" userId="f2e0caca-fac7-4ab5-bba3-fdb1ba155494" providerId="ADAL" clId="{3F81E0A5-47CD-40B8-A6F8-430DC313B0B5}" dt="2022-03-24T17:51:47.997" v="4980" actId="20577"/>
          <ac:spMkLst>
            <pc:docMk/>
            <pc:sldMk cId="743374947" sldId="342"/>
            <ac:spMk id="6" creationId="{A3FB638B-6C09-42E5-88DC-555F23C08626}"/>
          </ac:spMkLst>
        </pc:spChg>
        <pc:spChg chg="add mod">
          <ac:chgData name="Parker Wallace" userId="f2e0caca-fac7-4ab5-bba3-fdb1ba155494" providerId="ADAL" clId="{3F81E0A5-47CD-40B8-A6F8-430DC313B0B5}" dt="2022-03-24T17:53:02.081" v="4996" actId="12"/>
          <ac:spMkLst>
            <pc:docMk/>
            <pc:sldMk cId="743374947" sldId="342"/>
            <ac:spMk id="7" creationId="{F46208D8-438F-4B8E-AEE4-293925B95C06}"/>
          </ac:spMkLst>
        </pc:spChg>
        <pc:picChg chg="add mod">
          <ac:chgData name="Parker Wallace" userId="f2e0caca-fac7-4ab5-bba3-fdb1ba155494" providerId="ADAL" clId="{3F81E0A5-47CD-40B8-A6F8-430DC313B0B5}" dt="2022-03-24T17:53:14.360" v="5000" actId="14861"/>
          <ac:picMkLst>
            <pc:docMk/>
            <pc:sldMk cId="743374947" sldId="342"/>
            <ac:picMk id="8" creationId="{DE9AB322-BAAB-4214-A3AD-47E1BCF1D204}"/>
          </ac:picMkLst>
        </pc:picChg>
      </pc:sldChg>
      <pc:sldChg chg="addSp modSp add mod modNotesTx">
        <pc:chgData name="Parker Wallace" userId="f2e0caca-fac7-4ab5-bba3-fdb1ba155494" providerId="ADAL" clId="{3F81E0A5-47CD-40B8-A6F8-430DC313B0B5}" dt="2022-03-24T17:55:05.199" v="5053" actId="20577"/>
        <pc:sldMkLst>
          <pc:docMk/>
          <pc:sldMk cId="3488977251" sldId="343"/>
        </pc:sldMkLst>
        <pc:spChg chg="mod">
          <ac:chgData name="Parker Wallace" userId="f2e0caca-fac7-4ab5-bba3-fdb1ba155494" providerId="ADAL" clId="{3F81E0A5-47CD-40B8-A6F8-430DC313B0B5}" dt="2022-03-24T17:55:05.199" v="5053" actId="20577"/>
          <ac:spMkLst>
            <pc:docMk/>
            <pc:sldMk cId="3488977251" sldId="343"/>
            <ac:spMk id="6" creationId="{A3FB638B-6C09-42E5-88DC-555F23C08626}"/>
          </ac:spMkLst>
        </pc:spChg>
        <pc:spChg chg="add mod">
          <ac:chgData name="Parker Wallace" userId="f2e0caca-fac7-4ab5-bba3-fdb1ba155494" providerId="ADAL" clId="{3F81E0A5-47CD-40B8-A6F8-430DC313B0B5}" dt="2022-03-24T17:54:17.361" v="5013" actId="403"/>
          <ac:spMkLst>
            <pc:docMk/>
            <pc:sldMk cId="3488977251" sldId="343"/>
            <ac:spMk id="8" creationId="{C4AA693E-3A0A-4FF0-8274-102A0004F4C8}"/>
          </ac:spMkLst>
        </pc:spChg>
        <pc:picChg chg="add mod">
          <ac:chgData name="Parker Wallace" userId="f2e0caca-fac7-4ab5-bba3-fdb1ba155494" providerId="ADAL" clId="{3F81E0A5-47CD-40B8-A6F8-430DC313B0B5}" dt="2022-03-24T17:54:25.728" v="5018" actId="1076"/>
          <ac:picMkLst>
            <pc:docMk/>
            <pc:sldMk cId="3488977251" sldId="343"/>
            <ac:picMk id="7" creationId="{9DAF785C-8DBB-4A05-976A-479A244A38DC}"/>
          </ac:picMkLst>
        </pc:picChg>
      </pc:sldChg>
      <pc:sldChg chg="addSp modSp add mod modNotesTx">
        <pc:chgData name="Parker Wallace" userId="f2e0caca-fac7-4ab5-bba3-fdb1ba155494" providerId="ADAL" clId="{3F81E0A5-47CD-40B8-A6F8-430DC313B0B5}" dt="2022-03-25T12:03:03.044" v="6125" actId="1076"/>
        <pc:sldMkLst>
          <pc:docMk/>
          <pc:sldMk cId="1430408175" sldId="344"/>
        </pc:sldMkLst>
        <pc:spChg chg="mod">
          <ac:chgData name="Parker Wallace" userId="f2e0caca-fac7-4ab5-bba3-fdb1ba155494" providerId="ADAL" clId="{3F81E0A5-47CD-40B8-A6F8-430DC313B0B5}" dt="2022-03-24T17:55:24.902" v="5104" actId="20577"/>
          <ac:spMkLst>
            <pc:docMk/>
            <pc:sldMk cId="1430408175" sldId="344"/>
            <ac:spMk id="6" creationId="{A3FB638B-6C09-42E5-88DC-555F23C08626}"/>
          </ac:spMkLst>
        </pc:spChg>
        <pc:spChg chg="add mod">
          <ac:chgData name="Parker Wallace" userId="f2e0caca-fac7-4ab5-bba3-fdb1ba155494" providerId="ADAL" clId="{3F81E0A5-47CD-40B8-A6F8-430DC313B0B5}" dt="2022-03-25T12:03:03.044" v="6125" actId="1076"/>
          <ac:spMkLst>
            <pc:docMk/>
            <pc:sldMk cId="1430408175" sldId="344"/>
            <ac:spMk id="7" creationId="{A87FB158-5AD2-4D99-83BD-9FBCEBE6FD2D}"/>
          </ac:spMkLst>
        </pc:spChg>
        <pc:picChg chg="add mod">
          <ac:chgData name="Parker Wallace" userId="f2e0caca-fac7-4ab5-bba3-fdb1ba155494" providerId="ADAL" clId="{3F81E0A5-47CD-40B8-A6F8-430DC313B0B5}" dt="2022-03-24T17:56:31.677" v="5173" actId="108"/>
          <ac:picMkLst>
            <pc:docMk/>
            <pc:sldMk cId="1430408175" sldId="344"/>
            <ac:picMk id="8" creationId="{3B0570EE-4B17-42F7-9FD4-447E0C016AFC}"/>
          </ac:picMkLst>
        </pc:picChg>
      </pc:sldChg>
      <pc:sldChg chg="addSp modSp add mod modNotesTx">
        <pc:chgData name="Parker Wallace" userId="f2e0caca-fac7-4ab5-bba3-fdb1ba155494" providerId="ADAL" clId="{3F81E0A5-47CD-40B8-A6F8-430DC313B0B5}" dt="2022-03-25T12:03:11.428" v="6126" actId="12"/>
        <pc:sldMkLst>
          <pc:docMk/>
          <pc:sldMk cId="2008374587" sldId="345"/>
        </pc:sldMkLst>
        <pc:spChg chg="mod">
          <ac:chgData name="Parker Wallace" userId="f2e0caca-fac7-4ab5-bba3-fdb1ba155494" providerId="ADAL" clId="{3F81E0A5-47CD-40B8-A6F8-430DC313B0B5}" dt="2022-03-24T17:55:31.988" v="5134" actId="20577"/>
          <ac:spMkLst>
            <pc:docMk/>
            <pc:sldMk cId="2008374587" sldId="345"/>
            <ac:spMk id="6" creationId="{A3FB638B-6C09-42E5-88DC-555F23C08626}"/>
          </ac:spMkLst>
        </pc:spChg>
        <pc:spChg chg="add mod">
          <ac:chgData name="Parker Wallace" userId="f2e0caca-fac7-4ab5-bba3-fdb1ba155494" providerId="ADAL" clId="{3F81E0A5-47CD-40B8-A6F8-430DC313B0B5}" dt="2022-03-25T12:03:11.428" v="6126" actId="12"/>
          <ac:spMkLst>
            <pc:docMk/>
            <pc:sldMk cId="2008374587" sldId="345"/>
            <ac:spMk id="7" creationId="{E262DBCF-7F89-47E0-9BEB-81B2F85E185B}"/>
          </ac:spMkLst>
        </pc:spChg>
      </pc:sldChg>
      <pc:sldChg chg="addSp modSp add mod modNotesTx">
        <pc:chgData name="Parker Wallace" userId="f2e0caca-fac7-4ab5-bba3-fdb1ba155494" providerId="ADAL" clId="{3F81E0A5-47CD-40B8-A6F8-430DC313B0B5}" dt="2022-03-24T17:59:56.968" v="5210" actId="1076"/>
        <pc:sldMkLst>
          <pc:docMk/>
          <pc:sldMk cId="600906526" sldId="346"/>
        </pc:sldMkLst>
        <pc:spChg chg="mod">
          <ac:chgData name="Parker Wallace" userId="f2e0caca-fac7-4ab5-bba3-fdb1ba155494" providerId="ADAL" clId="{3F81E0A5-47CD-40B8-A6F8-430DC313B0B5}" dt="2022-03-24T17:55:48.871" v="5152" actId="20577"/>
          <ac:spMkLst>
            <pc:docMk/>
            <pc:sldMk cId="600906526" sldId="346"/>
            <ac:spMk id="6" creationId="{A3FB638B-6C09-42E5-88DC-555F23C08626}"/>
          </ac:spMkLst>
        </pc:spChg>
        <pc:spChg chg="add mod">
          <ac:chgData name="Parker Wallace" userId="f2e0caca-fac7-4ab5-bba3-fdb1ba155494" providerId="ADAL" clId="{3F81E0A5-47CD-40B8-A6F8-430DC313B0B5}" dt="2022-03-24T17:59:04.850" v="5197" actId="179"/>
          <ac:spMkLst>
            <pc:docMk/>
            <pc:sldMk cId="600906526" sldId="346"/>
            <ac:spMk id="8" creationId="{14E386CE-DEE8-4997-AA70-50F5A4163D26}"/>
          </ac:spMkLst>
        </pc:spChg>
        <pc:spChg chg="add mod">
          <ac:chgData name="Parker Wallace" userId="f2e0caca-fac7-4ab5-bba3-fdb1ba155494" providerId="ADAL" clId="{3F81E0A5-47CD-40B8-A6F8-430DC313B0B5}" dt="2022-03-24T17:59:56.968" v="5210" actId="1076"/>
          <ac:spMkLst>
            <pc:docMk/>
            <pc:sldMk cId="600906526" sldId="346"/>
            <ac:spMk id="12" creationId="{15498BD2-83D7-412D-8EB7-57E2F5446EA7}"/>
          </ac:spMkLst>
        </pc:spChg>
        <pc:picChg chg="add mod">
          <ac:chgData name="Parker Wallace" userId="f2e0caca-fac7-4ab5-bba3-fdb1ba155494" providerId="ADAL" clId="{3F81E0A5-47CD-40B8-A6F8-430DC313B0B5}" dt="2022-03-24T17:59:56.968" v="5210" actId="1076"/>
          <ac:picMkLst>
            <pc:docMk/>
            <pc:sldMk cId="600906526" sldId="346"/>
            <ac:picMk id="7" creationId="{86AF1F44-0B0B-4CC4-B618-A424368FBFFC}"/>
          </ac:picMkLst>
        </pc:picChg>
        <pc:picChg chg="add mod">
          <ac:chgData name="Parker Wallace" userId="f2e0caca-fac7-4ab5-bba3-fdb1ba155494" providerId="ADAL" clId="{3F81E0A5-47CD-40B8-A6F8-430DC313B0B5}" dt="2022-03-24T17:59:56.968" v="5210" actId="1076"/>
          <ac:picMkLst>
            <pc:docMk/>
            <pc:sldMk cId="600906526" sldId="346"/>
            <ac:picMk id="9" creationId="{7C25B472-04CB-44FB-B710-7BD815DA32AD}"/>
          </ac:picMkLst>
        </pc:picChg>
        <pc:picChg chg="add mod">
          <ac:chgData name="Parker Wallace" userId="f2e0caca-fac7-4ab5-bba3-fdb1ba155494" providerId="ADAL" clId="{3F81E0A5-47CD-40B8-A6F8-430DC313B0B5}" dt="2022-03-24T17:59:56.968" v="5210" actId="1076"/>
          <ac:picMkLst>
            <pc:docMk/>
            <pc:sldMk cId="600906526" sldId="346"/>
            <ac:picMk id="10" creationId="{9B53D221-C304-46F4-AC64-F55620339E84}"/>
          </ac:picMkLst>
        </pc:picChg>
        <pc:picChg chg="add mod">
          <ac:chgData name="Parker Wallace" userId="f2e0caca-fac7-4ab5-bba3-fdb1ba155494" providerId="ADAL" clId="{3F81E0A5-47CD-40B8-A6F8-430DC313B0B5}" dt="2022-03-24T17:59:56.968" v="5210" actId="1076"/>
          <ac:picMkLst>
            <pc:docMk/>
            <pc:sldMk cId="600906526" sldId="346"/>
            <ac:picMk id="11" creationId="{BDA1A240-2A25-446B-8080-230BC3DAAD4B}"/>
          </ac:picMkLst>
        </pc:picChg>
      </pc:sldChg>
      <pc:sldChg chg="addSp modSp add mod modNotesTx">
        <pc:chgData name="Parker Wallace" userId="f2e0caca-fac7-4ab5-bba3-fdb1ba155494" providerId="ADAL" clId="{3F81E0A5-47CD-40B8-A6F8-430DC313B0B5}" dt="2022-03-24T18:01:00.160" v="5251" actId="1076"/>
        <pc:sldMkLst>
          <pc:docMk/>
          <pc:sldMk cId="1680964094" sldId="347"/>
        </pc:sldMkLst>
        <pc:spChg chg="mod">
          <ac:chgData name="Parker Wallace" userId="f2e0caca-fac7-4ab5-bba3-fdb1ba155494" providerId="ADAL" clId="{3F81E0A5-47CD-40B8-A6F8-430DC313B0B5}" dt="2022-03-24T18:00:18.799" v="5240" actId="20577"/>
          <ac:spMkLst>
            <pc:docMk/>
            <pc:sldMk cId="1680964094" sldId="347"/>
            <ac:spMk id="6" creationId="{A3FB638B-6C09-42E5-88DC-555F23C08626}"/>
          </ac:spMkLst>
        </pc:spChg>
        <pc:spChg chg="add mod">
          <ac:chgData name="Parker Wallace" userId="f2e0caca-fac7-4ab5-bba3-fdb1ba155494" providerId="ADAL" clId="{3F81E0A5-47CD-40B8-A6F8-430DC313B0B5}" dt="2022-03-24T18:00:57.448" v="5250" actId="14100"/>
          <ac:spMkLst>
            <pc:docMk/>
            <pc:sldMk cId="1680964094" sldId="347"/>
            <ac:spMk id="7" creationId="{66CFC2A8-409B-48E8-9B56-A1320C91668D}"/>
          </ac:spMkLst>
        </pc:spChg>
        <pc:picChg chg="add mod">
          <ac:chgData name="Parker Wallace" userId="f2e0caca-fac7-4ab5-bba3-fdb1ba155494" providerId="ADAL" clId="{3F81E0A5-47CD-40B8-A6F8-430DC313B0B5}" dt="2022-03-24T18:01:00.160" v="5251" actId="1076"/>
          <ac:picMkLst>
            <pc:docMk/>
            <pc:sldMk cId="1680964094" sldId="347"/>
            <ac:picMk id="8" creationId="{7833A1CC-D807-4609-A386-A0AD72BC7F82}"/>
          </ac:picMkLst>
        </pc:picChg>
        <pc:picChg chg="add mod">
          <ac:chgData name="Parker Wallace" userId="f2e0caca-fac7-4ab5-bba3-fdb1ba155494" providerId="ADAL" clId="{3F81E0A5-47CD-40B8-A6F8-430DC313B0B5}" dt="2022-03-24T18:01:00.160" v="5251" actId="1076"/>
          <ac:picMkLst>
            <pc:docMk/>
            <pc:sldMk cId="1680964094" sldId="347"/>
            <ac:picMk id="9" creationId="{4C0F7C73-F456-41E5-8207-E4C61C702D1D}"/>
          </ac:picMkLst>
        </pc:picChg>
        <pc:picChg chg="add mod">
          <ac:chgData name="Parker Wallace" userId="f2e0caca-fac7-4ab5-bba3-fdb1ba155494" providerId="ADAL" clId="{3F81E0A5-47CD-40B8-A6F8-430DC313B0B5}" dt="2022-03-24T18:01:00.160" v="5251" actId="1076"/>
          <ac:picMkLst>
            <pc:docMk/>
            <pc:sldMk cId="1680964094" sldId="347"/>
            <ac:picMk id="10" creationId="{5E978002-50B8-4F47-9AB1-CDCFC013A72C}"/>
          </ac:picMkLst>
        </pc:picChg>
        <pc:picChg chg="add mod">
          <ac:chgData name="Parker Wallace" userId="f2e0caca-fac7-4ab5-bba3-fdb1ba155494" providerId="ADAL" clId="{3F81E0A5-47CD-40B8-A6F8-430DC313B0B5}" dt="2022-03-24T18:01:00.160" v="5251" actId="1076"/>
          <ac:picMkLst>
            <pc:docMk/>
            <pc:sldMk cId="1680964094" sldId="347"/>
            <ac:picMk id="11" creationId="{92DBF588-FD7B-4071-9092-240FCF1B963F}"/>
          </ac:picMkLst>
        </pc:picChg>
      </pc:sldChg>
      <pc:sldChg chg="addSp modSp add mod modNotesTx">
        <pc:chgData name="Parker Wallace" userId="f2e0caca-fac7-4ab5-bba3-fdb1ba155494" providerId="ADAL" clId="{3F81E0A5-47CD-40B8-A6F8-430DC313B0B5}" dt="2022-03-24T18:03:46.895" v="5357"/>
        <pc:sldMkLst>
          <pc:docMk/>
          <pc:sldMk cId="1350853556" sldId="348"/>
        </pc:sldMkLst>
        <pc:spChg chg="mod">
          <ac:chgData name="Parker Wallace" userId="f2e0caca-fac7-4ab5-bba3-fdb1ba155494" providerId="ADAL" clId="{3F81E0A5-47CD-40B8-A6F8-430DC313B0B5}" dt="2022-03-24T18:01:35.377" v="5316" actId="20577"/>
          <ac:spMkLst>
            <pc:docMk/>
            <pc:sldMk cId="1350853556" sldId="348"/>
            <ac:spMk id="6" creationId="{A3FB638B-6C09-42E5-88DC-555F23C08626}"/>
          </ac:spMkLst>
        </pc:spChg>
        <pc:spChg chg="add mod">
          <ac:chgData name="Parker Wallace" userId="f2e0caca-fac7-4ab5-bba3-fdb1ba155494" providerId="ADAL" clId="{3F81E0A5-47CD-40B8-A6F8-430DC313B0B5}" dt="2022-03-24T18:03:34.834" v="5356" actId="1076"/>
          <ac:spMkLst>
            <pc:docMk/>
            <pc:sldMk cId="1350853556" sldId="348"/>
            <ac:spMk id="7" creationId="{7174B13F-55E4-4F12-8AA6-2EA68171E62D}"/>
          </ac:spMkLst>
        </pc:spChg>
        <pc:picChg chg="add mod">
          <ac:chgData name="Parker Wallace" userId="f2e0caca-fac7-4ab5-bba3-fdb1ba155494" providerId="ADAL" clId="{3F81E0A5-47CD-40B8-A6F8-430DC313B0B5}" dt="2022-03-24T18:02:27.177" v="5350" actId="1076"/>
          <ac:picMkLst>
            <pc:docMk/>
            <pc:sldMk cId="1350853556" sldId="348"/>
            <ac:picMk id="8" creationId="{6DADC7A7-A3A4-431E-9776-3B24545C2657}"/>
          </ac:picMkLst>
        </pc:picChg>
        <pc:picChg chg="add mod">
          <ac:chgData name="Parker Wallace" userId="f2e0caca-fac7-4ab5-bba3-fdb1ba155494" providerId="ADAL" clId="{3F81E0A5-47CD-40B8-A6F8-430DC313B0B5}" dt="2022-03-24T18:03:31.938" v="5355" actId="1076"/>
          <ac:picMkLst>
            <pc:docMk/>
            <pc:sldMk cId="1350853556" sldId="348"/>
            <ac:picMk id="9" creationId="{A7E3BAD3-6562-4D21-BC28-6DC6C9789AA0}"/>
          </ac:picMkLst>
        </pc:picChg>
      </pc:sldChg>
      <pc:sldChg chg="addSp modSp add mod modNotesTx">
        <pc:chgData name="Parker Wallace" userId="f2e0caca-fac7-4ab5-bba3-fdb1ba155494" providerId="ADAL" clId="{3F81E0A5-47CD-40B8-A6F8-430DC313B0B5}" dt="2022-03-24T18:06:34.281" v="5412" actId="1038"/>
        <pc:sldMkLst>
          <pc:docMk/>
          <pc:sldMk cId="3503815361" sldId="349"/>
        </pc:sldMkLst>
        <pc:spChg chg="mod">
          <ac:chgData name="Parker Wallace" userId="f2e0caca-fac7-4ab5-bba3-fdb1ba155494" providerId="ADAL" clId="{3F81E0A5-47CD-40B8-A6F8-430DC313B0B5}" dt="2022-03-24T18:05:37.998" v="5394" actId="20577"/>
          <ac:spMkLst>
            <pc:docMk/>
            <pc:sldMk cId="3503815361" sldId="349"/>
            <ac:spMk id="6" creationId="{A3FB638B-6C09-42E5-88DC-555F23C08626}"/>
          </ac:spMkLst>
        </pc:spChg>
        <pc:spChg chg="add mod">
          <ac:chgData name="Parker Wallace" userId="f2e0caca-fac7-4ab5-bba3-fdb1ba155494" providerId="ADAL" clId="{3F81E0A5-47CD-40B8-A6F8-430DC313B0B5}" dt="2022-03-24T18:05:54.039" v="5399" actId="2711"/>
          <ac:spMkLst>
            <pc:docMk/>
            <pc:sldMk cId="3503815361" sldId="349"/>
            <ac:spMk id="7" creationId="{B2ACF4AB-97C4-4559-9D4D-A6085677A273}"/>
          </ac:spMkLst>
        </pc:spChg>
        <pc:spChg chg="add mod">
          <ac:chgData name="Parker Wallace" userId="f2e0caca-fac7-4ab5-bba3-fdb1ba155494" providerId="ADAL" clId="{3F81E0A5-47CD-40B8-A6F8-430DC313B0B5}" dt="2022-03-24T18:06:34.281" v="5412" actId="1038"/>
          <ac:spMkLst>
            <pc:docMk/>
            <pc:sldMk cId="3503815361" sldId="349"/>
            <ac:spMk id="9" creationId="{23B99640-C1AE-4070-B137-C88E2CD48B89}"/>
          </ac:spMkLst>
        </pc:spChg>
        <pc:spChg chg="add mod">
          <ac:chgData name="Parker Wallace" userId="f2e0caca-fac7-4ab5-bba3-fdb1ba155494" providerId="ADAL" clId="{3F81E0A5-47CD-40B8-A6F8-430DC313B0B5}" dt="2022-03-24T18:06:25.379" v="5401" actId="208"/>
          <ac:spMkLst>
            <pc:docMk/>
            <pc:sldMk cId="3503815361" sldId="349"/>
            <ac:spMk id="10" creationId="{190F3936-CC00-4045-8B45-58EEE4869582}"/>
          </ac:spMkLst>
        </pc:spChg>
        <pc:picChg chg="add mod">
          <ac:chgData name="Parker Wallace" userId="f2e0caca-fac7-4ab5-bba3-fdb1ba155494" providerId="ADAL" clId="{3F81E0A5-47CD-40B8-A6F8-430DC313B0B5}" dt="2022-03-24T18:06:17.212" v="5400"/>
          <ac:picMkLst>
            <pc:docMk/>
            <pc:sldMk cId="3503815361" sldId="349"/>
            <ac:picMk id="8" creationId="{D2523BC0-910D-499E-8ADE-4874B0A56FD5}"/>
          </ac:picMkLst>
        </pc:picChg>
        <pc:cxnChg chg="add mod">
          <ac:chgData name="Parker Wallace" userId="f2e0caca-fac7-4ab5-bba3-fdb1ba155494" providerId="ADAL" clId="{3F81E0A5-47CD-40B8-A6F8-430DC313B0B5}" dt="2022-03-24T18:06:25.379" v="5401" actId="208"/>
          <ac:cxnSpMkLst>
            <pc:docMk/>
            <pc:sldMk cId="3503815361" sldId="349"/>
            <ac:cxnSpMk id="11" creationId="{E8F908BA-FAE0-42B7-BBE3-D6DD1CD25F4A}"/>
          </ac:cxnSpMkLst>
        </pc:cxnChg>
      </pc:sldChg>
      <pc:sldChg chg="addSp modSp add mod modNotesTx">
        <pc:chgData name="Parker Wallace" userId="f2e0caca-fac7-4ab5-bba3-fdb1ba155494" providerId="ADAL" clId="{3F81E0A5-47CD-40B8-A6F8-430DC313B0B5}" dt="2022-03-24T18:08:10.312" v="5463" actId="166"/>
        <pc:sldMkLst>
          <pc:docMk/>
          <pc:sldMk cId="3466164873" sldId="350"/>
        </pc:sldMkLst>
        <pc:spChg chg="mod">
          <ac:chgData name="Parker Wallace" userId="f2e0caca-fac7-4ab5-bba3-fdb1ba155494" providerId="ADAL" clId="{3F81E0A5-47CD-40B8-A6F8-430DC313B0B5}" dt="2022-03-24T18:07:05.273" v="5447" actId="20577"/>
          <ac:spMkLst>
            <pc:docMk/>
            <pc:sldMk cId="3466164873" sldId="350"/>
            <ac:spMk id="6" creationId="{A3FB638B-6C09-42E5-88DC-555F23C08626}"/>
          </ac:spMkLst>
        </pc:spChg>
        <pc:spChg chg="add mod">
          <ac:chgData name="Parker Wallace" userId="f2e0caca-fac7-4ab5-bba3-fdb1ba155494" providerId="ADAL" clId="{3F81E0A5-47CD-40B8-A6F8-430DC313B0B5}" dt="2022-03-24T18:07:43.523" v="5459" actId="14100"/>
          <ac:spMkLst>
            <pc:docMk/>
            <pc:sldMk cId="3466164873" sldId="350"/>
            <ac:spMk id="7" creationId="{7F76FC27-E582-4FDF-93F5-EE6AD3D9910C}"/>
          </ac:spMkLst>
        </pc:spChg>
        <pc:picChg chg="add mod ord">
          <ac:chgData name="Parker Wallace" userId="f2e0caca-fac7-4ab5-bba3-fdb1ba155494" providerId="ADAL" clId="{3F81E0A5-47CD-40B8-A6F8-430DC313B0B5}" dt="2022-03-24T18:08:10.312" v="5463" actId="166"/>
          <ac:picMkLst>
            <pc:docMk/>
            <pc:sldMk cId="3466164873" sldId="350"/>
            <ac:picMk id="8" creationId="{7E2337C9-97C5-4347-85FA-473991897931}"/>
          </ac:picMkLst>
        </pc:picChg>
        <pc:picChg chg="add mod">
          <ac:chgData name="Parker Wallace" userId="f2e0caca-fac7-4ab5-bba3-fdb1ba155494" providerId="ADAL" clId="{3F81E0A5-47CD-40B8-A6F8-430DC313B0B5}" dt="2022-03-24T18:07:46.827" v="5460" actId="1076"/>
          <ac:picMkLst>
            <pc:docMk/>
            <pc:sldMk cId="3466164873" sldId="350"/>
            <ac:picMk id="9" creationId="{6B7B6D75-C60C-4823-88E2-D301A6F04FE4}"/>
          </ac:picMkLst>
        </pc:picChg>
      </pc:sldChg>
      <pc:sldChg chg="addSp delSp modSp add mod modNotesTx">
        <pc:chgData name="Parker Wallace" userId="f2e0caca-fac7-4ab5-bba3-fdb1ba155494" providerId="ADAL" clId="{3F81E0A5-47CD-40B8-A6F8-430DC313B0B5}" dt="2022-03-24T18:51:35.088" v="5767" actId="5793"/>
        <pc:sldMkLst>
          <pc:docMk/>
          <pc:sldMk cId="1240447033" sldId="351"/>
        </pc:sldMkLst>
        <pc:spChg chg="add mod">
          <ac:chgData name="Parker Wallace" userId="f2e0caca-fac7-4ab5-bba3-fdb1ba155494" providerId="ADAL" clId="{3F81E0A5-47CD-40B8-A6F8-430DC313B0B5}" dt="2022-03-24T18:43:05.733" v="5537" actId="1582"/>
          <ac:spMkLst>
            <pc:docMk/>
            <pc:sldMk cId="1240447033" sldId="351"/>
            <ac:spMk id="3" creationId="{831D667D-53A5-472B-9477-1BA072A9D77A}"/>
          </ac:spMkLst>
        </pc:spChg>
        <pc:spChg chg="mod">
          <ac:chgData name="Parker Wallace" userId="f2e0caca-fac7-4ab5-bba3-fdb1ba155494" providerId="ADAL" clId="{3F81E0A5-47CD-40B8-A6F8-430DC313B0B5}" dt="2022-03-24T18:09:39.763" v="5524" actId="20577"/>
          <ac:spMkLst>
            <pc:docMk/>
            <pc:sldMk cId="1240447033" sldId="351"/>
            <ac:spMk id="6" creationId="{A3FB638B-6C09-42E5-88DC-555F23C08626}"/>
          </ac:spMkLst>
        </pc:spChg>
        <pc:spChg chg="add mod">
          <ac:chgData name="Parker Wallace" userId="f2e0caca-fac7-4ab5-bba3-fdb1ba155494" providerId="ADAL" clId="{3F81E0A5-47CD-40B8-A6F8-430DC313B0B5}" dt="2022-03-24T18:51:35.088" v="5767" actId="5793"/>
          <ac:spMkLst>
            <pc:docMk/>
            <pc:sldMk cId="1240447033" sldId="351"/>
            <ac:spMk id="8" creationId="{9EBAFFE3-5D2F-4B7F-B4F2-0782F603058C}"/>
          </ac:spMkLst>
        </pc:spChg>
        <pc:picChg chg="add mod">
          <ac:chgData name="Parker Wallace" userId="f2e0caca-fac7-4ab5-bba3-fdb1ba155494" providerId="ADAL" clId="{3F81E0A5-47CD-40B8-A6F8-430DC313B0B5}" dt="2022-03-24T18:09:57.097" v="5530" actId="108"/>
          <ac:picMkLst>
            <pc:docMk/>
            <pc:sldMk cId="1240447033" sldId="351"/>
            <ac:picMk id="7" creationId="{ACAF1F35-97BB-46AA-89BC-7C66923E2FA2}"/>
          </ac:picMkLst>
        </pc:picChg>
        <pc:picChg chg="add del mod">
          <ac:chgData name="Parker Wallace" userId="f2e0caca-fac7-4ab5-bba3-fdb1ba155494" providerId="ADAL" clId="{3F81E0A5-47CD-40B8-A6F8-430DC313B0B5}" dt="2022-03-24T18:10:08.041" v="5533" actId="478"/>
          <ac:picMkLst>
            <pc:docMk/>
            <pc:sldMk cId="1240447033" sldId="351"/>
            <ac:picMk id="9" creationId="{5168DB74-E3EC-4E8A-918C-EC1915CAADF1}"/>
          </ac:picMkLst>
        </pc:picChg>
      </pc:sldChg>
      <pc:sldChg chg="addSp modSp add mod modNotesTx">
        <pc:chgData name="Parker Wallace" userId="f2e0caca-fac7-4ab5-bba3-fdb1ba155494" providerId="ADAL" clId="{3F81E0A5-47CD-40B8-A6F8-430DC313B0B5}" dt="2022-03-24T18:51:27.790" v="5763" actId="5793"/>
        <pc:sldMkLst>
          <pc:docMk/>
          <pc:sldMk cId="79741684" sldId="352"/>
        </pc:sldMkLst>
        <pc:spChg chg="mod">
          <ac:chgData name="Parker Wallace" userId="f2e0caca-fac7-4ab5-bba3-fdb1ba155494" providerId="ADAL" clId="{3F81E0A5-47CD-40B8-A6F8-430DC313B0B5}" dt="2022-03-24T18:44:29.378" v="5596" actId="20577"/>
          <ac:spMkLst>
            <pc:docMk/>
            <pc:sldMk cId="79741684" sldId="352"/>
            <ac:spMk id="6" creationId="{A3FB638B-6C09-42E5-88DC-555F23C08626}"/>
          </ac:spMkLst>
        </pc:spChg>
        <pc:spChg chg="add mod">
          <ac:chgData name="Parker Wallace" userId="f2e0caca-fac7-4ab5-bba3-fdb1ba155494" providerId="ADAL" clId="{3F81E0A5-47CD-40B8-A6F8-430DC313B0B5}" dt="2022-03-24T18:51:27.790" v="5763" actId="5793"/>
          <ac:spMkLst>
            <pc:docMk/>
            <pc:sldMk cId="79741684" sldId="352"/>
            <ac:spMk id="7" creationId="{1F045C0D-1607-43BA-820E-D8C41D275DBC}"/>
          </ac:spMkLst>
        </pc:spChg>
        <pc:picChg chg="add mod modCrop">
          <ac:chgData name="Parker Wallace" userId="f2e0caca-fac7-4ab5-bba3-fdb1ba155494" providerId="ADAL" clId="{3F81E0A5-47CD-40B8-A6F8-430DC313B0B5}" dt="2022-03-24T18:46:38.153" v="5604" actId="732"/>
          <ac:picMkLst>
            <pc:docMk/>
            <pc:sldMk cId="79741684" sldId="352"/>
            <ac:picMk id="8" creationId="{A8684205-8C6A-4855-9708-942B57DDAAA7}"/>
          </ac:picMkLst>
        </pc:picChg>
      </pc:sldChg>
      <pc:sldChg chg="addSp modSp add mod">
        <pc:chgData name="Parker Wallace" userId="f2e0caca-fac7-4ab5-bba3-fdb1ba155494" providerId="ADAL" clId="{3F81E0A5-47CD-40B8-A6F8-430DC313B0B5}" dt="2022-03-24T18:47:37.583" v="5654" actId="1076"/>
        <pc:sldMkLst>
          <pc:docMk/>
          <pc:sldMk cId="2971716924" sldId="353"/>
        </pc:sldMkLst>
        <pc:spChg chg="mod">
          <ac:chgData name="Parker Wallace" userId="f2e0caca-fac7-4ab5-bba3-fdb1ba155494" providerId="ADAL" clId="{3F81E0A5-47CD-40B8-A6F8-430DC313B0B5}" dt="2022-03-24T18:47:02.443" v="5647" actId="20577"/>
          <ac:spMkLst>
            <pc:docMk/>
            <pc:sldMk cId="2971716924" sldId="353"/>
            <ac:spMk id="6" creationId="{A3FB638B-6C09-42E5-88DC-555F23C08626}"/>
          </ac:spMkLst>
        </pc:spChg>
        <pc:spChg chg="add mod">
          <ac:chgData name="Parker Wallace" userId="f2e0caca-fac7-4ab5-bba3-fdb1ba155494" providerId="ADAL" clId="{3F81E0A5-47CD-40B8-A6F8-430DC313B0B5}" dt="2022-03-24T18:47:37.583" v="5654" actId="1076"/>
          <ac:spMkLst>
            <pc:docMk/>
            <pc:sldMk cId="2971716924" sldId="353"/>
            <ac:spMk id="8" creationId="{124AE2FA-C499-4206-ACF5-5153C8F5D398}"/>
          </ac:spMkLst>
        </pc:spChg>
        <pc:picChg chg="add mod">
          <ac:chgData name="Parker Wallace" userId="f2e0caca-fac7-4ab5-bba3-fdb1ba155494" providerId="ADAL" clId="{3F81E0A5-47CD-40B8-A6F8-430DC313B0B5}" dt="2022-03-24T18:47:11.448" v="5649" actId="1076"/>
          <ac:picMkLst>
            <pc:docMk/>
            <pc:sldMk cId="2971716924" sldId="353"/>
            <ac:picMk id="7" creationId="{FD364488-E13F-49CA-BE2C-70D1D0AC4DDB}"/>
          </ac:picMkLst>
        </pc:picChg>
      </pc:sldChg>
      <pc:sldChg chg="addSp modSp add mod modNotesTx">
        <pc:chgData name="Parker Wallace" userId="f2e0caca-fac7-4ab5-bba3-fdb1ba155494" providerId="ADAL" clId="{3F81E0A5-47CD-40B8-A6F8-430DC313B0B5}" dt="2022-03-24T18:51:21.605" v="5760" actId="5793"/>
        <pc:sldMkLst>
          <pc:docMk/>
          <pc:sldMk cId="3168980069" sldId="354"/>
        </pc:sldMkLst>
        <pc:spChg chg="mod">
          <ac:chgData name="Parker Wallace" userId="f2e0caca-fac7-4ab5-bba3-fdb1ba155494" providerId="ADAL" clId="{3F81E0A5-47CD-40B8-A6F8-430DC313B0B5}" dt="2022-03-24T18:48:41.734" v="5702" actId="20577"/>
          <ac:spMkLst>
            <pc:docMk/>
            <pc:sldMk cId="3168980069" sldId="354"/>
            <ac:spMk id="6" creationId="{A3FB638B-6C09-42E5-88DC-555F23C08626}"/>
          </ac:spMkLst>
        </pc:spChg>
        <pc:spChg chg="add mod">
          <ac:chgData name="Parker Wallace" userId="f2e0caca-fac7-4ab5-bba3-fdb1ba155494" providerId="ADAL" clId="{3F81E0A5-47CD-40B8-A6F8-430DC313B0B5}" dt="2022-03-24T18:51:21.605" v="5760" actId="5793"/>
          <ac:spMkLst>
            <pc:docMk/>
            <pc:sldMk cId="3168980069" sldId="354"/>
            <ac:spMk id="7" creationId="{D1E4B488-8866-4EEB-9921-40A3EB4FC72C}"/>
          </ac:spMkLst>
        </pc:spChg>
        <pc:picChg chg="add mod">
          <ac:chgData name="Parker Wallace" userId="f2e0caca-fac7-4ab5-bba3-fdb1ba155494" providerId="ADAL" clId="{3F81E0A5-47CD-40B8-A6F8-430DC313B0B5}" dt="2022-03-24T18:48:13.679" v="5657" actId="1076"/>
          <ac:picMkLst>
            <pc:docMk/>
            <pc:sldMk cId="3168980069" sldId="354"/>
            <ac:picMk id="8" creationId="{02AF3A30-8CEA-44AB-97B3-8FD9256B3E46}"/>
          </ac:picMkLst>
        </pc:picChg>
      </pc:sldChg>
      <pc:sldChg chg="addSp modSp add mod modNotesTx">
        <pc:chgData name="Parker Wallace" userId="f2e0caca-fac7-4ab5-bba3-fdb1ba155494" providerId="ADAL" clId="{3F81E0A5-47CD-40B8-A6F8-430DC313B0B5}" dt="2022-03-24T18:51:13.985" v="5757" actId="5793"/>
        <pc:sldMkLst>
          <pc:docMk/>
          <pc:sldMk cId="376597923" sldId="355"/>
        </pc:sldMkLst>
        <pc:spChg chg="mod">
          <ac:chgData name="Parker Wallace" userId="f2e0caca-fac7-4ab5-bba3-fdb1ba155494" providerId="ADAL" clId="{3F81E0A5-47CD-40B8-A6F8-430DC313B0B5}" dt="2022-03-24T18:49:38.318" v="5712" actId="20577"/>
          <ac:spMkLst>
            <pc:docMk/>
            <pc:sldMk cId="376597923" sldId="355"/>
            <ac:spMk id="6" creationId="{A3FB638B-6C09-42E5-88DC-555F23C08626}"/>
          </ac:spMkLst>
        </pc:spChg>
        <pc:spChg chg="add mod">
          <ac:chgData name="Parker Wallace" userId="f2e0caca-fac7-4ab5-bba3-fdb1ba155494" providerId="ADAL" clId="{3F81E0A5-47CD-40B8-A6F8-430DC313B0B5}" dt="2022-03-24T18:51:13.985" v="5757" actId="5793"/>
          <ac:spMkLst>
            <pc:docMk/>
            <pc:sldMk cId="376597923" sldId="355"/>
            <ac:spMk id="7" creationId="{07A3B4E4-6313-446C-AFAE-6DFA3CAC6519}"/>
          </ac:spMkLst>
        </pc:spChg>
        <pc:picChg chg="add mod modCrop">
          <ac:chgData name="Parker Wallace" userId="f2e0caca-fac7-4ab5-bba3-fdb1ba155494" providerId="ADAL" clId="{3F81E0A5-47CD-40B8-A6F8-430DC313B0B5}" dt="2022-03-24T18:50:12.626" v="5728" actId="14100"/>
          <ac:picMkLst>
            <pc:docMk/>
            <pc:sldMk cId="376597923" sldId="355"/>
            <ac:picMk id="8" creationId="{F524ACD8-AACB-4E11-B836-08828AB1AAC5}"/>
          </ac:picMkLst>
        </pc:picChg>
      </pc:sldChg>
      <pc:sldChg chg="addSp modSp add mod modNotesTx">
        <pc:chgData name="Parker Wallace" userId="f2e0caca-fac7-4ab5-bba3-fdb1ba155494" providerId="ADAL" clId="{3F81E0A5-47CD-40B8-A6F8-430DC313B0B5}" dt="2022-03-24T18:51:46.171" v="5768"/>
        <pc:sldMkLst>
          <pc:docMk/>
          <pc:sldMk cId="502337603" sldId="356"/>
        </pc:sldMkLst>
        <pc:spChg chg="mod">
          <ac:chgData name="Parker Wallace" userId="f2e0caca-fac7-4ab5-bba3-fdb1ba155494" providerId="ADAL" clId="{3F81E0A5-47CD-40B8-A6F8-430DC313B0B5}" dt="2022-03-24T18:50:36.540" v="5731"/>
          <ac:spMkLst>
            <pc:docMk/>
            <pc:sldMk cId="502337603" sldId="356"/>
            <ac:spMk id="6" creationId="{A3FB638B-6C09-42E5-88DC-555F23C08626}"/>
          </ac:spMkLst>
        </pc:spChg>
        <pc:spChg chg="add mod">
          <ac:chgData name="Parker Wallace" userId="f2e0caca-fac7-4ab5-bba3-fdb1ba155494" providerId="ADAL" clId="{3F81E0A5-47CD-40B8-A6F8-430DC313B0B5}" dt="2022-03-24T18:51:09.690" v="5755" actId="5793"/>
          <ac:spMkLst>
            <pc:docMk/>
            <pc:sldMk cId="502337603" sldId="356"/>
            <ac:spMk id="7" creationId="{B5AFCDB2-57AE-497D-9A10-DBDEB249FFC5}"/>
          </ac:spMkLst>
        </pc:spChg>
        <pc:picChg chg="add mod">
          <ac:chgData name="Parker Wallace" userId="f2e0caca-fac7-4ab5-bba3-fdb1ba155494" providerId="ADAL" clId="{3F81E0A5-47CD-40B8-A6F8-430DC313B0B5}" dt="2022-03-24T18:51:03.151" v="5753" actId="1076"/>
          <ac:picMkLst>
            <pc:docMk/>
            <pc:sldMk cId="502337603" sldId="356"/>
            <ac:picMk id="8" creationId="{30E9AB19-1C7E-43BD-81B7-A939F54F615E}"/>
          </ac:picMkLst>
        </pc:picChg>
      </pc:sldChg>
      <pc:sldChg chg="addSp modSp add mod modNotesTx">
        <pc:chgData name="Parker Wallace" userId="f2e0caca-fac7-4ab5-bba3-fdb1ba155494" providerId="ADAL" clId="{3F81E0A5-47CD-40B8-A6F8-430DC313B0B5}" dt="2022-03-24T18:53:56.543" v="5826"/>
        <pc:sldMkLst>
          <pc:docMk/>
          <pc:sldMk cId="416411251" sldId="357"/>
        </pc:sldMkLst>
        <pc:spChg chg="mod">
          <ac:chgData name="Parker Wallace" userId="f2e0caca-fac7-4ab5-bba3-fdb1ba155494" providerId="ADAL" clId="{3F81E0A5-47CD-40B8-A6F8-430DC313B0B5}" dt="2022-03-24T18:53:17.801" v="5814" actId="20577"/>
          <ac:spMkLst>
            <pc:docMk/>
            <pc:sldMk cId="416411251" sldId="357"/>
            <ac:spMk id="6" creationId="{A3FB638B-6C09-42E5-88DC-555F23C08626}"/>
          </ac:spMkLst>
        </pc:spChg>
        <pc:spChg chg="add mod">
          <ac:chgData name="Parker Wallace" userId="f2e0caca-fac7-4ab5-bba3-fdb1ba155494" providerId="ADAL" clId="{3F81E0A5-47CD-40B8-A6F8-430DC313B0B5}" dt="2022-03-24T18:53:49.807" v="5825" actId="1076"/>
          <ac:spMkLst>
            <pc:docMk/>
            <pc:sldMk cId="416411251" sldId="357"/>
            <ac:spMk id="7" creationId="{6A5B3764-3558-4727-960A-8066A36C2163}"/>
          </ac:spMkLst>
        </pc:spChg>
        <pc:picChg chg="add mod">
          <ac:chgData name="Parker Wallace" userId="f2e0caca-fac7-4ab5-bba3-fdb1ba155494" providerId="ADAL" clId="{3F81E0A5-47CD-40B8-A6F8-430DC313B0B5}" dt="2022-03-24T18:53:45.855" v="5823" actId="1076"/>
          <ac:picMkLst>
            <pc:docMk/>
            <pc:sldMk cId="416411251" sldId="357"/>
            <ac:picMk id="8" creationId="{CBA6F9A3-A130-446D-B9AA-FED263C663D4}"/>
          </ac:picMkLst>
        </pc:picChg>
      </pc:sldChg>
      <pc:sldChg chg="addSp delSp modSp add mod modNotesTx">
        <pc:chgData name="Parker Wallace" userId="f2e0caca-fac7-4ab5-bba3-fdb1ba155494" providerId="ADAL" clId="{3F81E0A5-47CD-40B8-A6F8-430DC313B0B5}" dt="2022-03-25T12:03:42.652" v="6127" actId="179"/>
        <pc:sldMkLst>
          <pc:docMk/>
          <pc:sldMk cId="1535463103" sldId="358"/>
        </pc:sldMkLst>
        <pc:spChg chg="mod">
          <ac:chgData name="Parker Wallace" userId="f2e0caca-fac7-4ab5-bba3-fdb1ba155494" providerId="ADAL" clId="{3F81E0A5-47CD-40B8-A6F8-430DC313B0B5}" dt="2022-03-24T18:57:03.598" v="5950" actId="20577"/>
          <ac:spMkLst>
            <pc:docMk/>
            <pc:sldMk cId="1535463103" sldId="358"/>
            <ac:spMk id="6" creationId="{A3FB638B-6C09-42E5-88DC-555F23C08626}"/>
          </ac:spMkLst>
        </pc:spChg>
        <pc:spChg chg="del">
          <ac:chgData name="Parker Wallace" userId="f2e0caca-fac7-4ab5-bba3-fdb1ba155494" providerId="ADAL" clId="{3F81E0A5-47CD-40B8-A6F8-430DC313B0B5}" dt="2022-03-24T18:55:08.068" v="5828" actId="478"/>
          <ac:spMkLst>
            <pc:docMk/>
            <pc:sldMk cId="1535463103" sldId="358"/>
            <ac:spMk id="7" creationId="{6A5B3764-3558-4727-960A-8066A36C2163}"/>
          </ac:spMkLst>
        </pc:spChg>
        <pc:spChg chg="add mod">
          <ac:chgData name="Parker Wallace" userId="f2e0caca-fac7-4ab5-bba3-fdb1ba155494" providerId="ADAL" clId="{3F81E0A5-47CD-40B8-A6F8-430DC313B0B5}" dt="2022-03-25T12:03:42.652" v="6127" actId="179"/>
          <ac:spMkLst>
            <pc:docMk/>
            <pc:sldMk cId="1535463103" sldId="358"/>
            <ac:spMk id="9" creationId="{5D21F526-4489-49D4-B556-FE07D45A04E7}"/>
          </ac:spMkLst>
        </pc:spChg>
        <pc:picChg chg="del">
          <ac:chgData name="Parker Wallace" userId="f2e0caca-fac7-4ab5-bba3-fdb1ba155494" providerId="ADAL" clId="{3F81E0A5-47CD-40B8-A6F8-430DC313B0B5}" dt="2022-03-24T18:55:08.446" v="5829" actId="478"/>
          <ac:picMkLst>
            <pc:docMk/>
            <pc:sldMk cId="1535463103" sldId="358"/>
            <ac:picMk id="8" creationId="{CBA6F9A3-A130-446D-B9AA-FED263C663D4}"/>
          </ac:picMkLst>
        </pc:picChg>
        <pc:picChg chg="add mod">
          <ac:chgData name="Parker Wallace" userId="f2e0caca-fac7-4ab5-bba3-fdb1ba155494" providerId="ADAL" clId="{3F81E0A5-47CD-40B8-A6F8-430DC313B0B5}" dt="2022-03-24T18:56:05.713" v="5896" actId="1076"/>
          <ac:picMkLst>
            <pc:docMk/>
            <pc:sldMk cId="1535463103" sldId="358"/>
            <ac:picMk id="10" creationId="{AA0F067F-EF39-494A-A1B1-915B63D4D03A}"/>
          </ac:picMkLst>
        </pc:picChg>
        <pc:picChg chg="add mod">
          <ac:chgData name="Parker Wallace" userId="f2e0caca-fac7-4ab5-bba3-fdb1ba155494" providerId="ADAL" clId="{3F81E0A5-47CD-40B8-A6F8-430DC313B0B5}" dt="2022-03-24T18:56:13.712" v="5900" actId="1076"/>
          <ac:picMkLst>
            <pc:docMk/>
            <pc:sldMk cId="1535463103" sldId="358"/>
            <ac:picMk id="11" creationId="{DDFDC885-231B-4E6F-A169-C093BEF7FBDC}"/>
          </ac:picMkLst>
        </pc:picChg>
      </pc:sldChg>
      <pc:sldChg chg="addSp modSp add mod modNotesTx">
        <pc:chgData name="Parker Wallace" userId="f2e0caca-fac7-4ab5-bba3-fdb1ba155494" providerId="ADAL" clId="{3F81E0A5-47CD-40B8-A6F8-430DC313B0B5}" dt="2022-03-24T18:59:32.951" v="5993" actId="1076"/>
        <pc:sldMkLst>
          <pc:docMk/>
          <pc:sldMk cId="1177081995" sldId="359"/>
        </pc:sldMkLst>
        <pc:spChg chg="mod">
          <ac:chgData name="Parker Wallace" userId="f2e0caca-fac7-4ab5-bba3-fdb1ba155494" providerId="ADAL" clId="{3F81E0A5-47CD-40B8-A6F8-430DC313B0B5}" dt="2022-03-24T18:57:15.886" v="5960" actId="20577"/>
          <ac:spMkLst>
            <pc:docMk/>
            <pc:sldMk cId="1177081995" sldId="359"/>
            <ac:spMk id="6" creationId="{A3FB638B-6C09-42E5-88DC-555F23C08626}"/>
          </ac:spMkLst>
        </pc:spChg>
        <pc:spChg chg="add mod">
          <ac:chgData name="Parker Wallace" userId="f2e0caca-fac7-4ab5-bba3-fdb1ba155494" providerId="ADAL" clId="{3F81E0A5-47CD-40B8-A6F8-430DC313B0B5}" dt="2022-03-24T18:59:28.592" v="5992" actId="1076"/>
          <ac:spMkLst>
            <pc:docMk/>
            <pc:sldMk cId="1177081995" sldId="359"/>
            <ac:spMk id="7" creationId="{BCDFA4DA-F752-4091-80D7-4B91446E787F}"/>
          </ac:spMkLst>
        </pc:spChg>
        <pc:picChg chg="add mod modCrop">
          <ac:chgData name="Parker Wallace" userId="f2e0caca-fac7-4ab5-bba3-fdb1ba155494" providerId="ADAL" clId="{3F81E0A5-47CD-40B8-A6F8-430DC313B0B5}" dt="2022-03-24T18:59:14.279" v="5988" actId="1076"/>
          <ac:picMkLst>
            <pc:docMk/>
            <pc:sldMk cId="1177081995" sldId="359"/>
            <ac:picMk id="8" creationId="{48684D4A-7B76-4823-AABD-D449E7CC12DA}"/>
          </ac:picMkLst>
        </pc:picChg>
        <pc:picChg chg="add mod">
          <ac:chgData name="Parker Wallace" userId="f2e0caca-fac7-4ab5-bba3-fdb1ba155494" providerId="ADAL" clId="{3F81E0A5-47CD-40B8-A6F8-430DC313B0B5}" dt="2022-03-24T18:59:32.951" v="5993" actId="1076"/>
          <ac:picMkLst>
            <pc:docMk/>
            <pc:sldMk cId="1177081995" sldId="359"/>
            <ac:picMk id="9" creationId="{693D86C6-01B9-4A6E-8D0F-011709E96177}"/>
          </ac:picMkLst>
        </pc:picChg>
      </pc:sldChg>
      <pc:sldChg chg="addSp modSp add mod modNotesTx">
        <pc:chgData name="Parker Wallace" userId="f2e0caca-fac7-4ab5-bba3-fdb1ba155494" providerId="ADAL" clId="{3F81E0A5-47CD-40B8-A6F8-430DC313B0B5}" dt="2022-03-24T19:01:37.893" v="6004" actId="20577"/>
        <pc:sldMkLst>
          <pc:docMk/>
          <pc:sldMk cId="3219873968" sldId="360"/>
        </pc:sldMkLst>
        <pc:spChg chg="mod">
          <ac:chgData name="Parker Wallace" userId="f2e0caca-fac7-4ab5-bba3-fdb1ba155494" providerId="ADAL" clId="{3F81E0A5-47CD-40B8-A6F8-430DC313B0B5}" dt="2022-03-24T18:59:50.680" v="5994"/>
          <ac:spMkLst>
            <pc:docMk/>
            <pc:sldMk cId="3219873968" sldId="360"/>
            <ac:spMk id="6" creationId="{A3FB638B-6C09-42E5-88DC-555F23C08626}"/>
          </ac:spMkLst>
        </pc:spChg>
        <pc:spChg chg="add mod">
          <ac:chgData name="Parker Wallace" userId="f2e0caca-fac7-4ab5-bba3-fdb1ba155494" providerId="ADAL" clId="{3F81E0A5-47CD-40B8-A6F8-430DC313B0B5}" dt="2022-03-24T19:01:23.288" v="6001" actId="179"/>
          <ac:spMkLst>
            <pc:docMk/>
            <pc:sldMk cId="3219873968" sldId="360"/>
            <ac:spMk id="7" creationId="{AC4FBF4D-C206-4573-85CC-9604186EE242}"/>
          </ac:spMkLst>
        </pc:spChg>
        <pc:picChg chg="add mod">
          <ac:chgData name="Parker Wallace" userId="f2e0caca-fac7-4ab5-bba3-fdb1ba155494" providerId="ADAL" clId="{3F81E0A5-47CD-40B8-A6F8-430DC313B0B5}" dt="2022-03-24T19:01:27.615" v="6002" actId="108"/>
          <ac:picMkLst>
            <pc:docMk/>
            <pc:sldMk cId="3219873968" sldId="360"/>
            <ac:picMk id="8" creationId="{88EB3AC2-1A43-4DA2-9B72-0C59B0E8B5A3}"/>
          </ac:picMkLst>
        </pc:picChg>
      </pc:sldChg>
      <pc:sldChg chg="add del">
        <pc:chgData name="Parker Wallace" userId="f2e0caca-fac7-4ab5-bba3-fdb1ba155494" providerId="ADAL" clId="{3F81E0A5-47CD-40B8-A6F8-430DC313B0B5}" dt="2022-03-24T19:02:02.192" v="6006" actId="47"/>
        <pc:sldMkLst>
          <pc:docMk/>
          <pc:sldMk cId="1929003574" sldId="361"/>
        </pc:sldMkLst>
      </pc:sldChg>
      <pc:sldChg chg="addSp delSp modSp add del mod">
        <pc:chgData name="Parker Wallace" userId="f2e0caca-fac7-4ab5-bba3-fdb1ba155494" providerId="ADAL" clId="{3F81E0A5-47CD-40B8-A6F8-430DC313B0B5}" dt="2022-03-24T19:04:20.070" v="6049" actId="1076"/>
        <pc:sldMkLst>
          <pc:docMk/>
          <pc:sldMk cId="3140747912" sldId="362"/>
        </pc:sldMkLst>
        <pc:spChg chg="mod">
          <ac:chgData name="Parker Wallace" userId="f2e0caca-fac7-4ab5-bba3-fdb1ba155494" providerId="ADAL" clId="{3F81E0A5-47CD-40B8-A6F8-430DC313B0B5}" dt="2022-03-24T19:04:17.639" v="6047" actId="1076"/>
          <ac:spMkLst>
            <pc:docMk/>
            <pc:sldMk cId="3140747912" sldId="362"/>
            <ac:spMk id="5" creationId="{B96DA1D2-2124-4934-BF8B-73907AE91AC5}"/>
          </ac:spMkLst>
        </pc:spChg>
        <pc:spChg chg="del mod">
          <ac:chgData name="Parker Wallace" userId="f2e0caca-fac7-4ab5-bba3-fdb1ba155494" providerId="ADAL" clId="{3F81E0A5-47CD-40B8-A6F8-430DC313B0B5}" dt="2022-03-24T19:03:24.013" v="6034" actId="478"/>
          <ac:spMkLst>
            <pc:docMk/>
            <pc:sldMk cId="3140747912" sldId="362"/>
            <ac:spMk id="6" creationId="{73FD6CB1-4761-4E6F-AEAF-7FC1DA9E9EBB}"/>
          </ac:spMkLst>
        </pc:spChg>
        <pc:picChg chg="del">
          <ac:chgData name="Parker Wallace" userId="f2e0caca-fac7-4ab5-bba3-fdb1ba155494" providerId="ADAL" clId="{3F81E0A5-47CD-40B8-A6F8-430DC313B0B5}" dt="2022-03-24T19:02:30.130" v="6016" actId="478"/>
          <ac:picMkLst>
            <pc:docMk/>
            <pc:sldMk cId="3140747912" sldId="362"/>
            <ac:picMk id="7" creationId="{0FFFE5E7-1986-4646-85FA-D8F3FE1D03FF}"/>
          </ac:picMkLst>
        </pc:picChg>
        <pc:picChg chg="add mod ord">
          <ac:chgData name="Parker Wallace" userId="f2e0caca-fac7-4ab5-bba3-fdb1ba155494" providerId="ADAL" clId="{3F81E0A5-47CD-40B8-A6F8-430DC313B0B5}" dt="2022-03-24T19:04:20.070" v="6049" actId="1076"/>
          <ac:picMkLst>
            <pc:docMk/>
            <pc:sldMk cId="3140747912" sldId="362"/>
            <ac:picMk id="8" creationId="{FDDF253F-1687-4BA8-8C47-6591EE0C9FF7}"/>
          </ac:picMkLst>
        </pc:picChg>
      </pc:sldChg>
      <pc:sldChg chg="addSp delSp modSp add mod modNotesTx">
        <pc:chgData name="Parker Wallace" userId="f2e0caca-fac7-4ab5-bba3-fdb1ba155494" providerId="ADAL" clId="{3F81E0A5-47CD-40B8-A6F8-430DC313B0B5}" dt="2022-03-25T12:03:55.150" v="6128" actId="12"/>
        <pc:sldMkLst>
          <pc:docMk/>
          <pc:sldMk cId="1779118454" sldId="363"/>
        </pc:sldMkLst>
        <pc:spChg chg="add mod">
          <ac:chgData name="Parker Wallace" userId="f2e0caca-fac7-4ab5-bba3-fdb1ba155494" providerId="ADAL" clId="{3F81E0A5-47CD-40B8-A6F8-430DC313B0B5}" dt="2022-03-24T19:04:51.615" v="6051" actId="478"/>
          <ac:spMkLst>
            <pc:docMk/>
            <pc:sldMk cId="1779118454" sldId="363"/>
            <ac:spMk id="4" creationId="{C2616FB2-78E7-4CEC-9308-5D993FF1335C}"/>
          </ac:spMkLst>
        </pc:spChg>
        <pc:spChg chg="mod">
          <ac:chgData name="Parker Wallace" userId="f2e0caca-fac7-4ab5-bba3-fdb1ba155494" providerId="ADAL" clId="{3F81E0A5-47CD-40B8-A6F8-430DC313B0B5}" dt="2022-03-24T19:04:55.237" v="6058" actId="20577"/>
          <ac:spMkLst>
            <pc:docMk/>
            <pc:sldMk cId="1779118454" sldId="363"/>
            <ac:spMk id="5" creationId="{37C9880C-F89D-4DE2-8F00-3569EDC662AF}"/>
          </ac:spMkLst>
        </pc:spChg>
        <pc:spChg chg="del">
          <ac:chgData name="Parker Wallace" userId="f2e0caca-fac7-4ab5-bba3-fdb1ba155494" providerId="ADAL" clId="{3F81E0A5-47CD-40B8-A6F8-430DC313B0B5}" dt="2022-03-24T19:04:51.615" v="6051" actId="478"/>
          <ac:spMkLst>
            <pc:docMk/>
            <pc:sldMk cId="1779118454" sldId="363"/>
            <ac:spMk id="6" creationId="{A3FB638B-6C09-42E5-88DC-555F23C08626}"/>
          </ac:spMkLst>
        </pc:spChg>
        <pc:spChg chg="mod">
          <ac:chgData name="Parker Wallace" userId="f2e0caca-fac7-4ab5-bba3-fdb1ba155494" providerId="ADAL" clId="{3F81E0A5-47CD-40B8-A6F8-430DC313B0B5}" dt="2022-03-25T12:03:55.150" v="6128" actId="12"/>
          <ac:spMkLst>
            <pc:docMk/>
            <pc:sldMk cId="1779118454" sldId="363"/>
            <ac:spMk id="7" creationId="{AC4FBF4D-C206-4573-85CC-9604186EE242}"/>
          </ac:spMkLst>
        </pc:spChg>
        <pc:picChg chg="del">
          <ac:chgData name="Parker Wallace" userId="f2e0caca-fac7-4ab5-bba3-fdb1ba155494" providerId="ADAL" clId="{3F81E0A5-47CD-40B8-A6F8-430DC313B0B5}" dt="2022-03-24T19:04:57.838" v="6059" actId="478"/>
          <ac:picMkLst>
            <pc:docMk/>
            <pc:sldMk cId="1779118454" sldId="363"/>
            <ac:picMk id="8" creationId="{88EB3AC2-1A43-4DA2-9B72-0C59B0E8B5A3}"/>
          </ac:picMkLst>
        </pc:picChg>
      </pc:sldChg>
      <pc:sldChg chg="modSp add mod modNotesTx">
        <pc:chgData name="Parker Wallace" userId="f2e0caca-fac7-4ab5-bba3-fdb1ba155494" providerId="ADAL" clId="{3F81E0A5-47CD-40B8-A6F8-430DC313B0B5}" dt="2022-03-25T12:04:23.886" v="6129" actId="12"/>
        <pc:sldMkLst>
          <pc:docMk/>
          <pc:sldMk cId="3363336059" sldId="364"/>
        </pc:sldMkLst>
        <pc:spChg chg="mod">
          <ac:chgData name="Parker Wallace" userId="f2e0caca-fac7-4ab5-bba3-fdb1ba155494" providerId="ADAL" clId="{3F81E0A5-47CD-40B8-A6F8-430DC313B0B5}" dt="2022-03-25T12:04:23.886" v="6129" actId="12"/>
          <ac:spMkLst>
            <pc:docMk/>
            <pc:sldMk cId="3363336059" sldId="364"/>
            <ac:spMk id="7" creationId="{AC4FBF4D-C206-4573-85CC-9604186EE242}"/>
          </ac:spMkLst>
        </pc:spChg>
      </pc:sldChg>
      <pc:sldChg chg="modSp add mod ord">
        <pc:chgData name="Parker Wallace" userId="f2e0caca-fac7-4ab5-bba3-fdb1ba155494" providerId="ADAL" clId="{3F81E0A5-47CD-40B8-A6F8-430DC313B0B5}" dt="2022-03-31T21:55:34.274" v="6140"/>
        <pc:sldMkLst>
          <pc:docMk/>
          <pc:sldMk cId="1634632476" sldId="435"/>
        </pc:sldMkLst>
        <pc:spChg chg="mod">
          <ac:chgData name="Parker Wallace" userId="f2e0caca-fac7-4ab5-bba3-fdb1ba155494" providerId="ADAL" clId="{3F81E0A5-47CD-40B8-A6F8-430DC313B0B5}" dt="2022-03-31T21:55:34.274" v="6140"/>
          <ac:spMkLst>
            <pc:docMk/>
            <pc:sldMk cId="1634632476" sldId="435"/>
            <ac:spMk id="7" creationId="{2F9EA40E-570B-4A4F-AC70-692EEF753967}"/>
          </ac:spMkLst>
        </pc:spChg>
      </pc:sldChg>
      <pc:sldChg chg="addSp modSp add mod modShow">
        <pc:chgData name="Parker Wallace" userId="f2e0caca-fac7-4ab5-bba3-fdb1ba155494" providerId="ADAL" clId="{3F81E0A5-47CD-40B8-A6F8-430DC313B0B5}" dt="2022-03-31T22:00:30.001" v="6148" actId="14100"/>
        <pc:sldMkLst>
          <pc:docMk/>
          <pc:sldMk cId="2956490276" sldId="511"/>
        </pc:sldMkLst>
        <pc:spChg chg="mod">
          <ac:chgData name="Parker Wallace" userId="f2e0caca-fac7-4ab5-bba3-fdb1ba155494" providerId="ADAL" clId="{3F81E0A5-47CD-40B8-A6F8-430DC313B0B5}" dt="2022-03-31T22:00:02.725" v="6145" actId="2711"/>
          <ac:spMkLst>
            <pc:docMk/>
            <pc:sldMk cId="2956490276" sldId="511"/>
            <ac:spMk id="2" creationId="{00000000-0000-0000-0000-000000000000}"/>
          </ac:spMkLst>
        </pc:spChg>
        <pc:spChg chg="mod">
          <ac:chgData name="Parker Wallace" userId="f2e0caca-fac7-4ab5-bba3-fdb1ba155494" providerId="ADAL" clId="{3F81E0A5-47CD-40B8-A6F8-430DC313B0B5}" dt="2022-03-31T21:50:52.260" v="6134" actId="14100"/>
          <ac:spMkLst>
            <pc:docMk/>
            <pc:sldMk cId="2956490276" sldId="511"/>
            <ac:spMk id="6" creationId="{00000000-0000-0000-0000-000000000000}"/>
          </ac:spMkLst>
        </pc:spChg>
        <pc:picChg chg="add mod">
          <ac:chgData name="Parker Wallace" userId="f2e0caca-fac7-4ab5-bba3-fdb1ba155494" providerId="ADAL" clId="{3F81E0A5-47CD-40B8-A6F8-430DC313B0B5}" dt="2022-03-31T22:00:30.001" v="6148" actId="14100"/>
          <ac:picMkLst>
            <pc:docMk/>
            <pc:sldMk cId="2956490276" sldId="511"/>
            <ac:picMk id="7" creationId="{3F79AD6A-8257-41E7-ACD2-446FF4A3AF68}"/>
          </ac:picMkLst>
        </pc:picChg>
      </pc:sldChg>
    </pc:docChg>
  </pc:docChgLst>
  <pc:docChgLst>
    <pc:chgData name="Parker Wallace" userId="S::pwallace@strongtie.com::f2e0caca-fac7-4ab5-bba3-fdb1ba155494" providerId="AD" clId="Web-{440AEFDC-726E-7A9D-074D-6C116602530C}"/>
    <pc:docChg chg="modSld">
      <pc:chgData name="Parker Wallace" userId="S::pwallace@strongtie.com::f2e0caca-fac7-4ab5-bba3-fdb1ba155494" providerId="AD" clId="Web-{440AEFDC-726E-7A9D-074D-6C116602530C}" dt="2022-03-25T11:53:45.578" v="2" actId="1076"/>
      <pc:docMkLst>
        <pc:docMk/>
      </pc:docMkLst>
      <pc:sldChg chg="delSp modSp">
        <pc:chgData name="Parker Wallace" userId="S::pwallace@strongtie.com::f2e0caca-fac7-4ab5-bba3-fdb1ba155494" providerId="AD" clId="Web-{440AEFDC-726E-7A9D-074D-6C116602530C}" dt="2022-03-25T11:53:45.578" v="2" actId="1076"/>
        <pc:sldMkLst>
          <pc:docMk/>
          <pc:sldMk cId="4030697636" sldId="258"/>
        </pc:sldMkLst>
        <pc:spChg chg="del">
          <ac:chgData name="Parker Wallace" userId="S::pwallace@strongtie.com::f2e0caca-fac7-4ab5-bba3-fdb1ba155494" providerId="AD" clId="Web-{440AEFDC-726E-7A9D-074D-6C116602530C}" dt="2022-03-25T11:53:42.171" v="1"/>
          <ac:spMkLst>
            <pc:docMk/>
            <pc:sldMk cId="4030697636" sldId="258"/>
            <ac:spMk id="2" creationId="{95DA7FCC-B4FF-45D0-AEFD-F4F760879447}"/>
          </ac:spMkLst>
        </pc:spChg>
        <pc:graphicFrameChg chg="mod">
          <ac:chgData name="Parker Wallace" userId="S::pwallace@strongtie.com::f2e0caca-fac7-4ab5-bba3-fdb1ba155494" providerId="AD" clId="Web-{440AEFDC-726E-7A9D-074D-6C116602530C}" dt="2022-03-25T11:53:45.578" v="2" actId="1076"/>
          <ac:graphicFrameMkLst>
            <pc:docMk/>
            <pc:sldMk cId="4030697636" sldId="258"/>
            <ac:graphicFrameMk id="3" creationId="{381DDD69-8113-4742-98B9-B97FA24A5350}"/>
          </ac:graphicFrameMkLst>
        </pc:graphicFrameChg>
      </pc:sldChg>
    </pc:docChg>
  </pc:docChgLst>
  <pc:docChgLst>
    <pc:chgData name="Justin Gary Baffico" userId="S::jbaffico@strongtie.com::e35c404b-c8f2-4d38-9cc5-a5bf182b65b4" providerId="AD" clId="Web-{B5DF979E-392E-4758-BA2B-C736BDA894A4}"/>
    <pc:docChg chg="modSld">
      <pc:chgData name="Justin Gary Baffico" userId="S::jbaffico@strongtie.com::e35c404b-c8f2-4d38-9cc5-a5bf182b65b4" providerId="AD" clId="Web-{B5DF979E-392E-4758-BA2B-C736BDA894A4}" dt="2022-04-27T15:28:50.696" v="1" actId="20577"/>
      <pc:docMkLst>
        <pc:docMk/>
      </pc:docMkLst>
      <pc:sldChg chg="modSp">
        <pc:chgData name="Justin Gary Baffico" userId="S::jbaffico@strongtie.com::e35c404b-c8f2-4d38-9cc5-a5bf182b65b4" providerId="AD" clId="Web-{B5DF979E-392E-4758-BA2B-C736BDA894A4}" dt="2022-04-27T15:28:50.696" v="1" actId="20577"/>
        <pc:sldMkLst>
          <pc:docMk/>
          <pc:sldMk cId="1507057782" sldId="281"/>
        </pc:sldMkLst>
        <pc:spChg chg="mod">
          <ac:chgData name="Justin Gary Baffico" userId="S::jbaffico@strongtie.com::e35c404b-c8f2-4d38-9cc5-a5bf182b65b4" providerId="AD" clId="Web-{B5DF979E-392E-4758-BA2B-C736BDA894A4}" dt="2022-04-27T15:28:50.696" v="1" actId="20577"/>
          <ac:spMkLst>
            <pc:docMk/>
            <pc:sldMk cId="1507057782" sldId="281"/>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9FA749D-6564-4B5A-9867-98DC578AE15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BEBFDC7-3E95-4313-9E83-5D96EDBC34D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E444FB5-BB1D-4E89-AED2-CF5DF3BB6DB2}" type="datetimeFigureOut">
              <a:rPr lang="en-US" smtClean="0"/>
              <a:t>4/27/2022</a:t>
            </a:fld>
            <a:endParaRPr lang="en-US"/>
          </a:p>
        </p:txBody>
      </p:sp>
      <p:sp>
        <p:nvSpPr>
          <p:cNvPr id="4" name="Footer Placeholder 3">
            <a:extLst>
              <a:ext uri="{FF2B5EF4-FFF2-40B4-BE49-F238E27FC236}">
                <a16:creationId xmlns:a16="http://schemas.microsoft.com/office/drawing/2014/main" id="{57891E00-0EF3-4250-9F0A-71EEB4DEF67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B9C486D-5864-473D-96C8-2691AA0B7CB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368FCA2-4E3E-4105-BFA7-EA9FCA6E5A9E}" type="slidenum">
              <a:rPr lang="en-US" smtClean="0"/>
              <a:t>‹#›</a:t>
            </a:fld>
            <a:endParaRPr lang="en-US"/>
          </a:p>
        </p:txBody>
      </p:sp>
    </p:spTree>
    <p:custDataLst>
      <p:tags r:id="rId2"/>
    </p:custDataLst>
    <p:extLst>
      <p:ext uri="{BB962C8B-B14F-4D97-AF65-F5344CB8AC3E}">
        <p14:creationId xmlns:p14="http://schemas.microsoft.com/office/powerpoint/2010/main" val="105953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6503DA-E03F-4246-A26B-1306EF24D492}" type="datetimeFigureOut">
              <a:rPr lang="en-US" smtClean="0"/>
              <a:t>4/27/2022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9E68F4-667A-4773-A8B6-34DC92808263}" type="slidenum">
              <a:rPr lang="en-US" smtClean="0"/>
              <a:t>‹#›</a:t>
            </a:fld>
            <a:endParaRPr lang="en-US"/>
          </a:p>
        </p:txBody>
      </p:sp>
    </p:spTree>
    <p:extLst>
      <p:ext uri="{BB962C8B-B14F-4D97-AF65-F5344CB8AC3E}">
        <p14:creationId xmlns:p14="http://schemas.microsoft.com/office/powerpoint/2010/main" val="1122090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fema.gov/flood-maps/change-your-flood-zone"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www.structuremag.org/?p=10652"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the submission process for audiences requiring IACET CEU credits.</a:t>
            </a:r>
          </a:p>
          <a:p>
            <a:endParaRPr lang="en-US" dirty="0"/>
          </a:p>
          <a:p>
            <a:r>
              <a:rPr lang="en-US" dirty="0"/>
              <a:t>For those seeking IACET credit, they must take and pass the online test. They must self-report CEU credits to their certifying organization or agency.</a:t>
            </a:r>
          </a:p>
          <a:p>
            <a:endParaRPr lang="en-US" dirty="0"/>
          </a:p>
          <a:p>
            <a:r>
              <a:rPr lang="en-US" dirty="0"/>
              <a:t>Explain the credits awarded: IACET: 0.1 (Equivalent to 1 hour) CEUs.</a:t>
            </a:r>
          </a:p>
        </p:txBody>
      </p:sp>
      <p:sp>
        <p:nvSpPr>
          <p:cNvPr id="4" name="Slide Number Placeholder 3"/>
          <p:cNvSpPr>
            <a:spLocks noGrp="1"/>
          </p:cNvSpPr>
          <p:nvPr>
            <p:ph type="sldNum" sz="quarter" idx="10"/>
          </p:nvPr>
        </p:nvSpPr>
        <p:spPr/>
        <p:txBody>
          <a:bodyPr/>
          <a:lstStyle/>
          <a:p>
            <a:fld id="{41BDAC27-EA65-4CFE-B3FB-06977A465F32}" type="slidenum">
              <a:rPr lang="en-US" smtClean="0"/>
              <a:t>4</a:t>
            </a:fld>
            <a:endParaRPr lang="en-US"/>
          </a:p>
        </p:txBody>
      </p:sp>
    </p:spTree>
    <p:extLst>
      <p:ext uri="{BB962C8B-B14F-4D97-AF65-F5344CB8AC3E}">
        <p14:creationId xmlns:p14="http://schemas.microsoft.com/office/powerpoint/2010/main" val="22553475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8870" fontAlgn="base">
              <a:spcBef>
                <a:spcPct val="50000"/>
              </a:spcBef>
              <a:spcAft>
                <a:spcPct val="0"/>
              </a:spcAft>
            </a:pPr>
            <a:r>
              <a:rPr lang="en-US" sz="1600" b="1" dirty="0">
                <a:solidFill>
                  <a:srgbClr val="000000"/>
                </a:solidFill>
                <a:latin typeface="+mj-lt"/>
                <a:cs typeface="Arial" panose="020B0604020202020204" pitchFamily="34" charset="0"/>
              </a:rPr>
              <a:t>Say: </a:t>
            </a:r>
            <a:r>
              <a:rPr lang="en-US" sz="1600" dirty="0">
                <a:solidFill>
                  <a:schemeClr val="tx1"/>
                </a:solidFill>
                <a:latin typeface="+mj-lt"/>
              </a:rPr>
              <a:t>Coastal A zones have higher wave heights  of 1½’-3’. (470mm. to 1M.)</a:t>
            </a:r>
          </a:p>
          <a:p>
            <a:pPr defTabSz="1218870" fontAlgn="base">
              <a:spcBef>
                <a:spcPct val="50000"/>
              </a:spcBef>
              <a:spcAft>
                <a:spcPct val="0"/>
              </a:spcAft>
            </a:pPr>
            <a:r>
              <a:rPr lang="en-US" sz="1600" dirty="0">
                <a:solidFill>
                  <a:srgbClr val="000000"/>
                </a:solidFill>
                <a:latin typeface="+mj-lt"/>
                <a:cs typeface="Arial" panose="020B0604020202020204" pitchFamily="34" charset="0"/>
              </a:rPr>
              <a:t>A zones are high risk zones defined as an SFHA where the land is subject to flooding from riverine or coastal sources subject to wave heights of less than 1½’.</a:t>
            </a:r>
          </a:p>
          <a:p>
            <a:pPr defTabSz="1218870" fontAlgn="base">
              <a:spcBef>
                <a:spcPct val="50000"/>
              </a:spcBef>
              <a:spcAft>
                <a:spcPct val="0"/>
              </a:spcAft>
            </a:pPr>
            <a:r>
              <a:rPr lang="en-US" sz="1600" dirty="0">
                <a:solidFill>
                  <a:srgbClr val="000000"/>
                </a:solidFill>
                <a:latin typeface="+mj-lt"/>
              </a:rPr>
              <a:t>X zones are</a:t>
            </a:r>
            <a:r>
              <a:rPr lang="en-US" sz="1600" b="1" dirty="0">
                <a:solidFill>
                  <a:srgbClr val="000000"/>
                </a:solidFill>
                <a:latin typeface="+mj-lt"/>
                <a:cs typeface="Arial" panose="020B0604020202020204" pitchFamily="34" charset="0"/>
              </a:rPr>
              <a:t> l</a:t>
            </a:r>
            <a:r>
              <a:rPr lang="en-US" sz="1600" dirty="0">
                <a:solidFill>
                  <a:srgbClr val="000000"/>
                </a:solidFill>
                <a:latin typeface="+mj-lt"/>
                <a:cs typeface="Arial" panose="020B0604020202020204" pitchFamily="34" charset="0"/>
              </a:rPr>
              <a:t>ow and moderate risk zones. Flood insurance is not mandatory in these zones but it is highly advisable as 25% of all flood insurance claims occur outside of A or V zones. </a:t>
            </a: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16</a:t>
            </a:fld>
            <a:endParaRPr lang="en-US"/>
          </a:p>
        </p:txBody>
      </p:sp>
    </p:spTree>
    <p:extLst>
      <p:ext uri="{BB962C8B-B14F-4D97-AF65-F5344CB8AC3E}">
        <p14:creationId xmlns:p14="http://schemas.microsoft.com/office/powerpoint/2010/main" val="23325992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srgbClr val="000000"/>
                </a:solidFill>
                <a:latin typeface="+mj-lt"/>
                <a:cs typeface="Arial" panose="020B0604020202020204" pitchFamily="34" charset="0"/>
              </a:rPr>
              <a:t>Say: </a:t>
            </a:r>
            <a:r>
              <a:rPr lang="en-US" sz="1600" dirty="0">
                <a:solidFill>
                  <a:srgbClr val="000000"/>
                </a:solidFill>
                <a:latin typeface="+mj-lt"/>
                <a:cs typeface="Arial" panose="020B0604020202020204" pitchFamily="34" charset="0"/>
              </a:rPr>
              <a:t>V zones are high velocity zones defined as an SFHA in a coastal high hazard area extending from offshore to an inland limit of a primary frontal dune along an open coast or any other area subject to high velocity wave action greater than 3’ (1M.) </a:t>
            </a:r>
          </a:p>
          <a:p>
            <a:endParaRPr lang="en-US" sz="1600" dirty="0">
              <a:solidFill>
                <a:srgbClr val="000000"/>
              </a:solidFill>
              <a:latin typeface="+mj-lt"/>
              <a:cs typeface="Arial" panose="020B0604020202020204" pitchFamily="34" charset="0"/>
            </a:endParaRPr>
          </a:p>
          <a:p>
            <a:r>
              <a:rPr lang="en-US" sz="1600" dirty="0">
                <a:solidFill>
                  <a:srgbClr val="000000"/>
                </a:solidFill>
                <a:latin typeface="+mj-lt"/>
                <a:cs typeface="Arial" panose="020B0604020202020204" pitchFamily="34" charset="0"/>
              </a:rPr>
              <a:t>In many cases, the landward limit is defined by an unclear definition of the primary frontal dune, rather than by analysis of water level or wave conditions.</a:t>
            </a:r>
          </a:p>
          <a:p>
            <a:endParaRPr lang="en-US" sz="1600" i="1" dirty="0">
              <a:solidFill>
                <a:srgbClr val="000000"/>
              </a:solidFill>
              <a:latin typeface="+mj-lt"/>
              <a:cs typeface="Arial" panose="020B0604020202020204" pitchFamily="34" charset="0"/>
            </a:endParaRPr>
          </a:p>
          <a:p>
            <a:r>
              <a:rPr lang="en-US" sz="1600" dirty="0">
                <a:solidFill>
                  <a:srgbClr val="000000"/>
                </a:solidFill>
                <a:latin typeface="+mj-lt"/>
                <a:cs typeface="Arial" panose="020B0604020202020204" pitchFamily="34" charset="0"/>
              </a:rPr>
              <a:t>V zones are well known along the Atlantic, Gulf, and Pacific coasts of the U.S. However, waves on southern Lake Michigan reached ˃20′ (6M.), the second highest official reading for that lake on record during Superstorm Sandy.</a:t>
            </a: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17</a:t>
            </a:fld>
            <a:endParaRPr lang="en-US"/>
          </a:p>
        </p:txBody>
      </p:sp>
    </p:spTree>
    <p:extLst>
      <p:ext uri="{BB962C8B-B14F-4D97-AF65-F5344CB8AC3E}">
        <p14:creationId xmlns:p14="http://schemas.microsoft.com/office/powerpoint/2010/main" val="34811205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8870" fontAlgn="base">
              <a:spcBef>
                <a:spcPct val="50000"/>
              </a:spcBef>
              <a:spcAft>
                <a:spcPct val="0"/>
              </a:spcAft>
            </a:pPr>
            <a:r>
              <a:rPr lang="en-US" sz="1600" b="1" dirty="0">
                <a:solidFill>
                  <a:schemeClr val="tx1"/>
                </a:solidFill>
                <a:latin typeface="+mj-lt"/>
              </a:rPr>
              <a:t>Say: </a:t>
            </a:r>
            <a:r>
              <a:rPr lang="en-US" sz="1600" dirty="0">
                <a:solidFill>
                  <a:schemeClr val="tx1"/>
                </a:solidFill>
                <a:latin typeface="+mj-lt"/>
              </a:rPr>
              <a:t>Coastal A zones have higher wave heights  of 1½’-3’. (470mm. to 1M.)</a:t>
            </a:r>
          </a:p>
          <a:p>
            <a:pPr defTabSz="1218870" fontAlgn="base">
              <a:spcBef>
                <a:spcPct val="50000"/>
              </a:spcBef>
              <a:spcAft>
                <a:spcPct val="0"/>
              </a:spcAft>
            </a:pPr>
            <a:r>
              <a:rPr lang="en-US" sz="1600" dirty="0">
                <a:solidFill>
                  <a:srgbClr val="000000"/>
                </a:solidFill>
                <a:latin typeface="+mj-lt"/>
                <a:cs typeface="Arial" panose="020B0604020202020204" pitchFamily="34" charset="0"/>
              </a:rPr>
              <a:t>A zones are high risk zones defined as an SFHA where the land is subject to flooding from riverine or coastal sources subject to wave heights of less than 1½’.</a:t>
            </a:r>
          </a:p>
          <a:p>
            <a:pPr defTabSz="1218870" fontAlgn="base">
              <a:spcBef>
                <a:spcPct val="50000"/>
              </a:spcBef>
              <a:spcAft>
                <a:spcPct val="0"/>
              </a:spcAft>
            </a:pPr>
            <a:r>
              <a:rPr lang="en-US" sz="1600" dirty="0">
                <a:solidFill>
                  <a:srgbClr val="000000"/>
                </a:solidFill>
                <a:latin typeface="+mj-lt"/>
              </a:rPr>
              <a:t>X zones are</a:t>
            </a:r>
            <a:r>
              <a:rPr lang="en-US" sz="1600" b="1" dirty="0">
                <a:solidFill>
                  <a:srgbClr val="000000"/>
                </a:solidFill>
                <a:latin typeface="+mj-lt"/>
                <a:cs typeface="Arial" panose="020B0604020202020204" pitchFamily="34" charset="0"/>
              </a:rPr>
              <a:t> l</a:t>
            </a:r>
            <a:r>
              <a:rPr lang="en-US" sz="1600" dirty="0">
                <a:solidFill>
                  <a:srgbClr val="000000"/>
                </a:solidFill>
                <a:latin typeface="+mj-lt"/>
                <a:cs typeface="Arial" panose="020B0604020202020204" pitchFamily="34" charset="0"/>
              </a:rPr>
              <a:t>ow and moderate risk zones. Flood insurance is not mandatory in these zones but it is highly advisable as 25% of all flood insurance claims occur outside of A or V zones. </a:t>
            </a: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18</a:t>
            </a:fld>
            <a:endParaRPr lang="en-US"/>
          </a:p>
        </p:txBody>
      </p:sp>
    </p:spTree>
    <p:extLst>
      <p:ext uri="{BB962C8B-B14F-4D97-AF65-F5344CB8AC3E}">
        <p14:creationId xmlns:p14="http://schemas.microsoft.com/office/powerpoint/2010/main" val="130273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600" b="1" dirty="0">
                <a:solidFill>
                  <a:schemeClr val="tx1"/>
                </a:solidFill>
              </a:rPr>
              <a:t>Say: </a:t>
            </a:r>
            <a:r>
              <a:rPr lang="en-CA" sz="1600" dirty="0"/>
              <a:t>A floodway is the stream and floodplain portion that conveys floods without raising the water surface elevation higher than a designated elevation. </a:t>
            </a: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19</a:t>
            </a:fld>
            <a:endParaRPr lang="en-US"/>
          </a:p>
        </p:txBody>
      </p:sp>
    </p:spTree>
    <p:extLst>
      <p:ext uri="{BB962C8B-B14F-4D97-AF65-F5344CB8AC3E}">
        <p14:creationId xmlns:p14="http://schemas.microsoft.com/office/powerpoint/2010/main" val="15364696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schemeClr val="tx1"/>
                </a:solidFill>
                <a:latin typeface="+mj-lt"/>
              </a:rPr>
              <a:t>Say: </a:t>
            </a:r>
            <a:r>
              <a:rPr lang="en-CA" sz="1600" dirty="0">
                <a:latin typeface="+mj-lt"/>
              </a:rPr>
              <a:t>Floodways vary in scale and definition. Some are well defined and relatively local (upper image) while others are very large, not as well defined, and cover vast areas (lower image).</a:t>
            </a:r>
          </a:p>
          <a:p>
            <a:endParaRPr lang="en-CA" sz="1600" dirty="0">
              <a:latin typeface="+mj-lt"/>
            </a:endParaRPr>
          </a:p>
          <a:p>
            <a:r>
              <a:rPr lang="en-CA" sz="1600" dirty="0">
                <a:latin typeface="+mj-lt"/>
              </a:rPr>
              <a:t>Designers should determine whether they are designing buildings in a current floodway, a future one, or in one that may grow from looking like the upper one to the lower one over time. </a:t>
            </a:r>
          </a:p>
          <a:p>
            <a:endParaRPr lang="en-CA" sz="1600" dirty="0">
              <a:latin typeface="+mj-lt"/>
            </a:endParaRPr>
          </a:p>
          <a:p>
            <a:r>
              <a:rPr lang="en-CA" sz="1600" dirty="0">
                <a:latin typeface="+mj-lt"/>
              </a:rPr>
              <a:t>As noted previously, because of continuously shifting weather patterns and behaviours and the shifting of flood conditions, sizes, and locations FEMA is constantly redrawing its flood maps and these can be a good source of information as to the flood status in a specific location at a particular time.</a:t>
            </a:r>
          </a:p>
          <a:p>
            <a:endParaRPr lang="en-CA" sz="1600" dirty="0">
              <a:latin typeface="+mj-lt"/>
            </a:endParaRPr>
          </a:p>
          <a:p>
            <a:r>
              <a:rPr lang="en-CA" sz="1600" dirty="0">
                <a:latin typeface="+mj-lt"/>
              </a:rPr>
              <a:t>The current pattern of flood zones and floodways and a considerable amount of other flood related information can be accessed </a:t>
            </a:r>
            <a:r>
              <a:rPr lang="en-CA" sz="1600" dirty="0">
                <a:latin typeface="+mj-lt"/>
                <a:hlinkClick r:id="rId3"/>
              </a:rPr>
              <a:t>here</a:t>
            </a:r>
            <a:r>
              <a:rPr lang="en-CA" sz="1600" dirty="0">
                <a:latin typeface="+mj-lt"/>
              </a:rPr>
              <a:t>.</a:t>
            </a: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20</a:t>
            </a:fld>
            <a:endParaRPr lang="en-US"/>
          </a:p>
        </p:txBody>
      </p:sp>
    </p:spTree>
    <p:extLst>
      <p:ext uri="{BB962C8B-B14F-4D97-AF65-F5344CB8AC3E}">
        <p14:creationId xmlns:p14="http://schemas.microsoft.com/office/powerpoint/2010/main" val="36733891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schemeClr val="tx1"/>
                </a:solidFill>
                <a:latin typeface="+mj-lt"/>
              </a:rPr>
              <a:t>Say: </a:t>
            </a:r>
            <a:r>
              <a:rPr lang="en-US" sz="1600" dirty="0">
                <a:solidFill>
                  <a:srgbClr val="000000"/>
                </a:solidFill>
                <a:latin typeface="+mj-lt"/>
                <a:cs typeface="Arial" panose="020B0604020202020204" pitchFamily="34" charset="0"/>
              </a:rPr>
              <a:t>Freeboard is an additional amount of height above the BFE used as a factor of safety in determining the level at which a structure’s lowest floor must be elevated or flood proofed to be in accordance with state or community floodplain management regulations.</a:t>
            </a:r>
          </a:p>
          <a:p>
            <a:endParaRPr lang="en-US" sz="1600" dirty="0">
              <a:solidFill>
                <a:srgbClr val="000000"/>
              </a:solidFill>
              <a:latin typeface="+mj-lt"/>
            </a:endParaRPr>
          </a:p>
          <a:p>
            <a:r>
              <a:rPr lang="en-US" sz="1600" dirty="0">
                <a:solidFill>
                  <a:srgbClr val="000000"/>
                </a:solidFill>
                <a:latin typeface="+mj-lt"/>
              </a:rPr>
              <a:t>In essence, it is</a:t>
            </a:r>
            <a:r>
              <a:rPr lang="en-US" sz="1600" b="0" i="0" dirty="0">
                <a:solidFill>
                  <a:srgbClr val="212529"/>
                </a:solidFill>
                <a:effectLst/>
                <a:latin typeface="+mj-lt"/>
              </a:rPr>
              <a:t> the additional height that the structure is protected from flood waters above the BFE. In normal flood protection design a freeboard of 1 to 2′ (300 to 600mm.) is common although there may be instances when this should be increased if future flood levels are not certain. </a:t>
            </a:r>
          </a:p>
          <a:p>
            <a:endParaRPr lang="en-US" sz="1600" b="0" i="0" dirty="0">
              <a:solidFill>
                <a:srgbClr val="212529"/>
              </a:solidFill>
              <a:effectLst/>
              <a:latin typeface="+mj-lt"/>
            </a:endParaRPr>
          </a:p>
          <a:p>
            <a:r>
              <a:rPr lang="en-US" sz="1600" dirty="0">
                <a:solidFill>
                  <a:srgbClr val="212529"/>
                </a:solidFill>
                <a:latin typeface="+mj-lt"/>
              </a:rPr>
              <a:t>There could be instances where the original design freeboard has been eliminated by increases in flood levels and this could mean the structure must be raised even further.</a:t>
            </a:r>
          </a:p>
          <a:p>
            <a:endParaRPr lang="en-US" sz="1600" dirty="0">
              <a:solidFill>
                <a:srgbClr val="212529"/>
              </a:solidFill>
              <a:latin typeface="+mj-lt"/>
            </a:endParaRPr>
          </a:p>
          <a:p>
            <a:r>
              <a:rPr lang="en-US" sz="1600" b="0" i="0" dirty="0">
                <a:solidFill>
                  <a:srgbClr val="212529"/>
                </a:solidFill>
                <a:effectLst/>
                <a:latin typeface="+mj-lt"/>
              </a:rPr>
              <a:t>The higher the freeboard used for the design, the less the flood insurance will cost the owner of the structure. </a:t>
            </a:r>
            <a:endParaRPr lang="en-CA" sz="1600" dirty="0">
              <a:latin typeface="+mj-lt"/>
            </a:endParaRP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21</a:t>
            </a:fld>
            <a:endParaRPr lang="en-US"/>
          </a:p>
        </p:txBody>
      </p:sp>
    </p:spTree>
    <p:extLst>
      <p:ext uri="{BB962C8B-B14F-4D97-AF65-F5344CB8AC3E}">
        <p14:creationId xmlns:p14="http://schemas.microsoft.com/office/powerpoint/2010/main" val="8995335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22</a:t>
            </a:fld>
            <a:endParaRPr lang="en-US"/>
          </a:p>
        </p:txBody>
      </p:sp>
    </p:spTree>
    <p:extLst>
      <p:ext uri="{BB962C8B-B14F-4D97-AF65-F5344CB8AC3E}">
        <p14:creationId xmlns:p14="http://schemas.microsoft.com/office/powerpoint/2010/main" val="32526249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j-lt"/>
              </a:rPr>
              <a:t>Say: </a:t>
            </a:r>
            <a:r>
              <a:rPr lang="en-US" dirty="0">
                <a:latin typeface="+mj-lt"/>
              </a:rPr>
              <a:t>Let's start by looking at the most common fastener used with Simpson Strong-Tie connectors: </a:t>
            </a:r>
            <a:r>
              <a:rPr lang="en-US" u="sng" dirty="0">
                <a:latin typeface="+mj-lt"/>
              </a:rPr>
              <a:t>the nail</a:t>
            </a:r>
            <a:r>
              <a:rPr lang="en-US" dirty="0">
                <a:latin typeface="+mj-lt"/>
              </a:rPr>
              <a:t>.</a:t>
            </a:r>
          </a:p>
          <a:p>
            <a:endParaRPr lang="en-US"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23</a:t>
            </a:fld>
            <a:endParaRPr lang="en-US"/>
          </a:p>
        </p:txBody>
      </p:sp>
    </p:spTree>
    <p:extLst>
      <p:ext uri="{BB962C8B-B14F-4D97-AF65-F5344CB8AC3E}">
        <p14:creationId xmlns:p14="http://schemas.microsoft.com/office/powerpoint/2010/main" val="17844618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8870" fontAlgn="base">
              <a:spcBef>
                <a:spcPct val="50000"/>
              </a:spcBef>
              <a:spcAft>
                <a:spcPct val="0"/>
              </a:spcAft>
            </a:pPr>
            <a:r>
              <a:rPr lang="en-US" sz="1600" b="1" dirty="0">
                <a:solidFill>
                  <a:schemeClr val="tx1"/>
                </a:solidFill>
                <a:latin typeface="+mj-lt"/>
              </a:rPr>
              <a:t>Say: </a:t>
            </a:r>
            <a:r>
              <a:rPr lang="en-US" sz="1600" dirty="0">
                <a:latin typeface="Arial" panose="020B0604020202020204" pitchFamily="34" charset="0"/>
                <a:cs typeface="Arial" panose="020B0604020202020204" pitchFamily="34" charset="0"/>
              </a:rPr>
              <a:t>The National Flood Insurance Program (NFIP) Section 60.3(a)(3) states that if</a:t>
            </a:r>
            <a:r>
              <a:rPr lang="en-US" sz="1600" dirty="0"/>
              <a:t> a proposed</a:t>
            </a:r>
            <a:r>
              <a:rPr lang="en-US" sz="1600" dirty="0">
                <a:latin typeface="Arial" panose="020B0604020202020204" pitchFamily="34" charset="0"/>
                <a:cs typeface="Arial" panose="020B0604020202020204" pitchFamily="34" charset="0"/>
              </a:rPr>
              <a:t> building site is in a flood-prone area, all new construction and substantial improvements shall be:</a:t>
            </a:r>
          </a:p>
          <a:p>
            <a:pPr marL="342900" indent="-342900" defTabSz="1218870" fontAlgn="base">
              <a:spcBef>
                <a:spcPct val="50000"/>
              </a:spcBef>
              <a:spcAft>
                <a:spcPct val="0"/>
              </a:spcAft>
              <a:buFont typeface="+mj-lt"/>
              <a:buAutoNum type="arabicPeriod"/>
            </a:pPr>
            <a:r>
              <a:rPr lang="en-US" sz="1600" dirty="0">
                <a:latin typeface="Arial" panose="020B0604020202020204" pitchFamily="34" charset="0"/>
                <a:cs typeface="Arial" panose="020B0604020202020204" pitchFamily="34" charset="0"/>
              </a:rPr>
              <a:t>designed (or modified) and adequately anchored to prevent flotation, collapse, or lateral movement of the structure resulting from hydrodynamic and hydrostatic loads, including the effects of buoyancy</a:t>
            </a:r>
          </a:p>
          <a:p>
            <a:pPr marL="342900" indent="-342900" defTabSz="1218870" fontAlgn="base">
              <a:spcBef>
                <a:spcPct val="50000"/>
              </a:spcBef>
              <a:spcAft>
                <a:spcPct val="0"/>
              </a:spcAft>
              <a:buFont typeface="+mj-lt"/>
              <a:buAutoNum type="arabicPeriod"/>
            </a:pPr>
            <a:r>
              <a:rPr lang="en-US" sz="1600" dirty="0">
                <a:latin typeface="Arial" panose="020B0604020202020204" pitchFamily="34" charset="0"/>
                <a:cs typeface="Arial" panose="020B0604020202020204" pitchFamily="34" charset="0"/>
              </a:rPr>
              <a:t>constructed with materials resistant to flood damage, and</a:t>
            </a:r>
            <a:endParaRPr lang="en-US" sz="1600" dirty="0"/>
          </a:p>
          <a:p>
            <a:pPr marL="342900" indent="-342900" defTabSz="1218870" fontAlgn="base">
              <a:spcBef>
                <a:spcPct val="50000"/>
              </a:spcBef>
              <a:spcAft>
                <a:spcPct val="0"/>
              </a:spcAft>
              <a:buFont typeface="+mj-lt"/>
              <a:buAutoNum type="arabicPeriod"/>
            </a:pPr>
            <a:r>
              <a:rPr lang="en-US" sz="1600" dirty="0">
                <a:latin typeface="Arial" panose="020B0604020202020204" pitchFamily="34" charset="0"/>
                <a:cs typeface="Arial" panose="020B0604020202020204" pitchFamily="34" charset="0"/>
              </a:rPr>
              <a:t>constructed by methods and practices that minimize flood damages.</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Flooding is the only natural disaster for which the federal government provides insurance through FEMA’s NFIP. According to the NFIP, to be eligible for flood insurance, there is a requirement that the community be constructed according to the criteria of floodplain construction.</a:t>
            </a:r>
            <a:endParaRPr lang="en-CA" sz="1600" dirty="0"/>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24</a:t>
            </a:fld>
            <a:endParaRPr lang="en-US"/>
          </a:p>
        </p:txBody>
      </p:sp>
    </p:spTree>
    <p:extLst>
      <p:ext uri="{BB962C8B-B14F-4D97-AF65-F5344CB8AC3E}">
        <p14:creationId xmlns:p14="http://schemas.microsoft.com/office/powerpoint/2010/main" val="24832376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8870" fontAlgn="base">
              <a:spcBef>
                <a:spcPct val="50000"/>
              </a:spcBef>
              <a:spcAft>
                <a:spcPct val="0"/>
              </a:spcAft>
            </a:pPr>
            <a:r>
              <a:rPr lang="en-US" sz="1600" b="1" dirty="0">
                <a:solidFill>
                  <a:schemeClr val="tx1"/>
                </a:solidFill>
                <a:latin typeface="+mj-lt"/>
              </a:rPr>
              <a:t>Say: </a:t>
            </a:r>
            <a:r>
              <a:rPr lang="en-US" sz="1600" dirty="0">
                <a:latin typeface="+mj-lt"/>
                <a:cs typeface="Arial" panose="020B0604020202020204" pitchFamily="34" charset="0"/>
              </a:rPr>
              <a:t>The National Flood Insurance Program (NFIP) Section 60.3(a)(3) states that if</a:t>
            </a:r>
            <a:r>
              <a:rPr lang="en-US" sz="1600" dirty="0">
                <a:latin typeface="+mj-lt"/>
              </a:rPr>
              <a:t> a proposed</a:t>
            </a:r>
            <a:r>
              <a:rPr lang="en-US" sz="1600" dirty="0">
                <a:latin typeface="+mj-lt"/>
                <a:cs typeface="Arial" panose="020B0604020202020204" pitchFamily="34" charset="0"/>
              </a:rPr>
              <a:t> building site is in a flood-prone area, all new construction and substantial improvements shall be:</a:t>
            </a:r>
          </a:p>
          <a:p>
            <a:pPr marL="342900" indent="-342900" defTabSz="1218870" fontAlgn="base">
              <a:spcBef>
                <a:spcPct val="50000"/>
              </a:spcBef>
              <a:spcAft>
                <a:spcPct val="0"/>
              </a:spcAft>
              <a:buFont typeface="+mj-lt"/>
              <a:buAutoNum type="arabicPeriod"/>
            </a:pPr>
            <a:r>
              <a:rPr lang="en-US" sz="1600" dirty="0">
                <a:latin typeface="+mj-lt"/>
                <a:cs typeface="Arial" panose="020B0604020202020204" pitchFamily="34" charset="0"/>
              </a:rPr>
              <a:t>designed (or modified) and adequately anchored to prevent flotation, collapse, or lateral movement of the structure resulting from hydrodynamic and hydrostatic loads, including the effects of buoyancy</a:t>
            </a:r>
          </a:p>
          <a:p>
            <a:pPr marL="342900" indent="-342900" defTabSz="1218870" fontAlgn="base">
              <a:spcBef>
                <a:spcPct val="50000"/>
              </a:spcBef>
              <a:spcAft>
                <a:spcPct val="0"/>
              </a:spcAft>
              <a:buFont typeface="+mj-lt"/>
              <a:buAutoNum type="arabicPeriod"/>
            </a:pPr>
            <a:r>
              <a:rPr lang="en-US" sz="1600" dirty="0">
                <a:latin typeface="+mj-lt"/>
                <a:cs typeface="Arial" panose="020B0604020202020204" pitchFamily="34" charset="0"/>
              </a:rPr>
              <a:t>constructed with materials resistant to flood damage, and</a:t>
            </a:r>
            <a:endParaRPr lang="en-US" sz="1600" dirty="0">
              <a:latin typeface="+mj-lt"/>
            </a:endParaRPr>
          </a:p>
          <a:p>
            <a:pPr marL="342900" indent="-342900" defTabSz="1218870" fontAlgn="base">
              <a:spcBef>
                <a:spcPct val="50000"/>
              </a:spcBef>
              <a:spcAft>
                <a:spcPct val="0"/>
              </a:spcAft>
              <a:buFont typeface="+mj-lt"/>
              <a:buAutoNum type="arabicPeriod"/>
            </a:pPr>
            <a:r>
              <a:rPr lang="en-US" sz="1600" dirty="0">
                <a:latin typeface="+mj-lt"/>
                <a:cs typeface="Arial" panose="020B0604020202020204" pitchFamily="34" charset="0"/>
              </a:rPr>
              <a:t>constructed by methods and practices that minimize flood damages.</a:t>
            </a:r>
          </a:p>
          <a:p>
            <a:endParaRPr lang="en-US" sz="1600" dirty="0">
              <a:latin typeface="+mj-lt"/>
              <a:cs typeface="Arial" panose="020B0604020202020204" pitchFamily="34" charset="0"/>
            </a:endParaRPr>
          </a:p>
          <a:p>
            <a:r>
              <a:rPr lang="en-US" sz="1600" dirty="0">
                <a:latin typeface="+mj-lt"/>
                <a:cs typeface="Arial" panose="020B0604020202020204" pitchFamily="34" charset="0"/>
              </a:rPr>
              <a:t>Flooding is the only natural disaster for which the federal government provides insurance through FEMA’s NFIP. According to the NFIP, to be eligible for flood insurance, there is a requirement that the community be constructed according to the criteria of floodplain construction.</a:t>
            </a:r>
            <a:endParaRPr lang="en-CA" sz="1600" dirty="0">
              <a:latin typeface="+mj-lt"/>
            </a:endParaRP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25</a:t>
            </a:fld>
            <a:endParaRPr lang="en-US"/>
          </a:p>
        </p:txBody>
      </p:sp>
    </p:spTree>
    <p:extLst>
      <p:ext uri="{BB962C8B-B14F-4D97-AF65-F5344CB8AC3E}">
        <p14:creationId xmlns:p14="http://schemas.microsoft.com/office/powerpoint/2010/main" val="1310391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1" dirty="0">
                <a:latin typeface="+mj-lt"/>
                <a:cs typeface="Arial" panose="020B0604020202020204" pitchFamily="34" charset="0"/>
              </a:rPr>
              <a:t>Say: </a:t>
            </a:r>
            <a:r>
              <a:rPr lang="en-CA" sz="1200" dirty="0">
                <a:latin typeface="+mj-lt"/>
                <a:cs typeface="Arial" panose="020B0604020202020204" pitchFamily="34" charset="0"/>
              </a:rPr>
              <a:t>Flooding is an increasingly frequent and costly danger and flood prone areas are expanding in many areas of the US as storms worsen, floodplains expand, and sea levels rise. As a result, many homes and buildings which were poorly built, built without flood resistant construction, or inappropriately detailed have been swept away, completely demolished, or significantly damaged. This course begins with an overview of flood requirements and then explores the concepts and details of flood resistant construction, provides detailed advice on how anchors, fasteners, and connectors can be used to create flood resistant buildings, and records the relevant terminology, codes and standards that should be used when consulting experts and authorities and designing flood resistant buildings.</a:t>
            </a:r>
          </a:p>
          <a:p>
            <a:endParaRPr lang="en-CA" sz="1200" dirty="0">
              <a:latin typeface="+mj-lt"/>
              <a:cs typeface="Arial" panose="020B0604020202020204" pitchFamily="34" charset="0"/>
            </a:endParaRPr>
          </a:p>
          <a:p>
            <a:r>
              <a:rPr lang="en-CA" sz="1200" b="1" dirty="0">
                <a:latin typeface="+mj-lt"/>
                <a:cs typeface="Arial" panose="020B0604020202020204" pitchFamily="34" charset="0"/>
              </a:rPr>
              <a:t>Learning Objectives:</a:t>
            </a:r>
          </a:p>
          <a:p>
            <a:endParaRPr lang="en-CA" sz="1200" b="1" dirty="0">
              <a:latin typeface="+mj-lt"/>
              <a:cs typeface="Arial" panose="020B0604020202020204" pitchFamily="34" charset="0"/>
            </a:endParaRPr>
          </a:p>
          <a:p>
            <a:r>
              <a:rPr lang="en-CA" sz="1200" dirty="0">
                <a:latin typeface="+mj-lt"/>
                <a:cs typeface="Arial" panose="020B0604020202020204" pitchFamily="34" charset="0"/>
              </a:rPr>
              <a:t>At the end of this program, participants will be able to:</a:t>
            </a:r>
          </a:p>
          <a:p>
            <a:pPr marL="285711" indent="-285711">
              <a:buFont typeface="Arial" pitchFamily="34" charset="0"/>
              <a:buChar char="•"/>
            </a:pPr>
            <a:r>
              <a:rPr lang="en-CA" sz="1200" dirty="0">
                <a:latin typeface="+mj-lt"/>
                <a:cs typeface="Arial" panose="020B0604020202020204" pitchFamily="34" charset="0"/>
              </a:rPr>
              <a:t>specify and detail the appropriate approach to flood resistant construction in any context</a:t>
            </a:r>
          </a:p>
          <a:p>
            <a:pPr marL="285711" indent="-285711">
              <a:buFont typeface="Arial" pitchFamily="34" charset="0"/>
              <a:buChar char="•"/>
            </a:pPr>
            <a:r>
              <a:rPr lang="en-CA" sz="1200" dirty="0">
                <a:latin typeface="+mj-lt"/>
                <a:cs typeface="Arial" panose="020B0604020202020204" pitchFamily="34" charset="0"/>
              </a:rPr>
              <a:t>choose and locate the correct anchors, fasteners, and connectors when designing flood resistant structures</a:t>
            </a:r>
          </a:p>
          <a:p>
            <a:pPr marL="285711" indent="-285711">
              <a:buFont typeface="Arial" pitchFamily="34" charset="0"/>
              <a:buChar char="•"/>
            </a:pPr>
            <a:r>
              <a:rPr lang="en-CA" sz="1200" dirty="0">
                <a:latin typeface="+mj-lt"/>
                <a:cs typeface="Arial" panose="020B0604020202020204" pitchFamily="34" charset="0"/>
              </a:rPr>
              <a:t>design safe structures that are</a:t>
            </a:r>
            <a:r>
              <a:rPr lang="en-US" sz="1200" b="1" dirty="0">
                <a:latin typeface="+mj-lt"/>
                <a:cs typeface="Arial" panose="020B0604020202020204" pitchFamily="34" charset="0"/>
              </a:rPr>
              <a:t> </a:t>
            </a:r>
            <a:r>
              <a:rPr lang="en-US" sz="1200" dirty="0">
                <a:latin typeface="+mj-lt"/>
                <a:cs typeface="Arial" panose="020B0604020202020204" pitchFamily="34" charset="0"/>
              </a:rPr>
              <a:t>connected and anchored to resist flotation, collapse, or permanent lateral movement during flood events, and</a:t>
            </a:r>
          </a:p>
          <a:p>
            <a:pPr marL="285711" indent="-285711">
              <a:buFont typeface="Arial" pitchFamily="34" charset="0"/>
              <a:buChar char="•"/>
            </a:pPr>
            <a:r>
              <a:rPr lang="en-CA" sz="1200" dirty="0">
                <a:latin typeface="+mj-lt"/>
                <a:cs typeface="Arial" panose="020B0604020202020204" pitchFamily="34" charset="0"/>
              </a:rPr>
              <a:t>communicate effectively and accurately with flood construction experts and authorities by using the correct terminology.</a:t>
            </a:r>
          </a:p>
          <a:p>
            <a:endParaRPr lang="en-CA" dirty="0">
              <a:latin typeface="+mj-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dirty="0">
                <a:latin typeface="+mj-lt"/>
                <a:cs typeface="Arial" panose="020B0604020202020204" pitchFamily="34" charset="0"/>
              </a:rPr>
              <a:t>This section will outline some of the basic terminology that designers should become familiar with in order to communicate effectively with authorities and flood design specialists.</a:t>
            </a:r>
          </a:p>
          <a:p>
            <a:endParaRPr lang="en-US" dirty="0"/>
          </a:p>
        </p:txBody>
      </p:sp>
      <p:sp>
        <p:nvSpPr>
          <p:cNvPr id="4" name="Slide Number Placeholder 3"/>
          <p:cNvSpPr>
            <a:spLocks noGrp="1"/>
          </p:cNvSpPr>
          <p:nvPr>
            <p:ph type="sldNum" sz="quarter" idx="5"/>
          </p:nvPr>
        </p:nvSpPr>
        <p:spPr/>
        <p:txBody>
          <a:bodyPr/>
          <a:lstStyle/>
          <a:p>
            <a:fld id="{799E68F4-667A-4773-A8B6-34DC92808263}" type="slidenum">
              <a:rPr lang="en-US" smtClean="0"/>
              <a:t>8</a:t>
            </a:fld>
            <a:endParaRPr lang="en-US"/>
          </a:p>
        </p:txBody>
      </p:sp>
    </p:spTree>
    <p:extLst>
      <p:ext uri="{BB962C8B-B14F-4D97-AF65-F5344CB8AC3E}">
        <p14:creationId xmlns:p14="http://schemas.microsoft.com/office/powerpoint/2010/main" val="31716625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schemeClr val="tx1"/>
                </a:solidFill>
                <a:latin typeface="+mj-lt"/>
              </a:rPr>
              <a:t>Say: </a:t>
            </a:r>
            <a:r>
              <a:rPr lang="en-US" sz="1200" dirty="0">
                <a:latin typeface="+mj-lt"/>
                <a:cs typeface="Arial" panose="020B0604020202020204" pitchFamily="34" charset="0"/>
              </a:rPr>
              <a:t>The NFIP, IRC, and ASCE 24 all require structural systems to be designed, connected, and anchored to resist flotation, collapse, or permanent lateral movement from flooding</a:t>
            </a:r>
            <a:r>
              <a:rPr lang="en-US" sz="1200" b="1" i="1" dirty="0">
                <a:latin typeface="+mj-lt"/>
                <a:cs typeface="Arial" panose="020B0604020202020204" pitchFamily="34" charset="0"/>
              </a:rPr>
              <a:t>. </a:t>
            </a:r>
            <a:r>
              <a:rPr lang="en-US" sz="1200" dirty="0">
                <a:latin typeface="+mj-lt"/>
                <a:cs typeface="Arial" panose="020B0604020202020204" pitchFamily="34" charset="0"/>
              </a:rPr>
              <a:t>The following are excerpts from these codes, but designers should familiarize themselves with the full text.</a:t>
            </a:r>
          </a:p>
          <a:p>
            <a:endParaRPr lang="en-US" sz="1200" b="1" i="1" dirty="0">
              <a:latin typeface="+mj-lt"/>
            </a:endParaRPr>
          </a:p>
          <a:p>
            <a:pPr defTabSz="1218870" fontAlgn="base">
              <a:spcBef>
                <a:spcPct val="0"/>
              </a:spcBef>
              <a:spcAft>
                <a:spcPct val="0"/>
              </a:spcAft>
            </a:pPr>
            <a:r>
              <a:rPr lang="en-US" sz="1200" b="1" dirty="0">
                <a:latin typeface="+mj-lt"/>
              </a:rPr>
              <a:t>IRC 20</a:t>
            </a:r>
            <a:r>
              <a:rPr lang="en-US" sz="1200" b="1" dirty="0">
                <a:latin typeface="+mj-lt"/>
                <a:cs typeface="Arial" panose="020B0604020202020204" pitchFamily="34" charset="0"/>
              </a:rPr>
              <a:t>00</a:t>
            </a:r>
            <a:r>
              <a:rPr lang="en-US" sz="1200" b="1" dirty="0">
                <a:latin typeface="+mj-lt"/>
              </a:rPr>
              <a:t>–20</a:t>
            </a:r>
            <a:r>
              <a:rPr lang="en-US" sz="1200" b="1" dirty="0">
                <a:latin typeface="+mj-lt"/>
                <a:cs typeface="Arial" panose="020B0604020202020204" pitchFamily="34" charset="0"/>
              </a:rPr>
              <a:t>18</a:t>
            </a:r>
          </a:p>
          <a:p>
            <a:pPr marL="285750" indent="-285750" algn="l">
              <a:lnSpc>
                <a:spcPct val="100000"/>
              </a:lnSpc>
              <a:spcBef>
                <a:spcPts val="0"/>
              </a:spcBef>
              <a:buFont typeface="Arial" panose="020B0604020202020204" pitchFamily="34" charset="0"/>
              <a:buChar char="•"/>
            </a:pPr>
            <a:r>
              <a:rPr lang="en-US" sz="1200" dirty="0">
                <a:latin typeface="+mj-lt"/>
              </a:rPr>
              <a:t>R322.1.2 Structural systems…of all buildings and structures shall be designed, connected, and anchored to resist flotation, collapse, or permanent lateral movement due to structural loads and stresses from flooding equal to the DFE (design flood elevation).	</a:t>
            </a:r>
          </a:p>
          <a:p>
            <a:pPr marL="487548" algn="l">
              <a:lnSpc>
                <a:spcPct val="100000"/>
              </a:lnSpc>
              <a:spcBef>
                <a:spcPts val="0"/>
              </a:spcBef>
            </a:pPr>
            <a:endParaRPr lang="en-US" sz="1200" dirty="0">
              <a:latin typeface="+mj-lt"/>
            </a:endParaRPr>
          </a:p>
          <a:p>
            <a:pPr fontAlgn="base">
              <a:spcBef>
                <a:spcPct val="20000"/>
              </a:spcBef>
              <a:spcAft>
                <a:spcPct val="0"/>
              </a:spcAft>
            </a:pPr>
            <a:r>
              <a:rPr lang="en-US" sz="1200" b="1" dirty="0">
                <a:latin typeface="+mj-lt"/>
                <a:cs typeface="Arial" panose="020B0604020202020204" pitchFamily="34" charset="0"/>
              </a:rPr>
              <a:t>ASCE 24-05/14 (referenced by the IBC and for all buildings in floodways)</a:t>
            </a:r>
          </a:p>
          <a:p>
            <a:pPr marL="285750" indent="-285750" fontAlgn="base">
              <a:spcBef>
                <a:spcPct val="20000"/>
              </a:spcBef>
              <a:spcAft>
                <a:spcPct val="0"/>
              </a:spcAft>
              <a:buFont typeface="Arial" panose="020B0604020202020204" pitchFamily="34" charset="0"/>
              <a:buChar char="•"/>
            </a:pPr>
            <a:r>
              <a:rPr lang="en-US" sz="1200" dirty="0">
                <a:latin typeface="+mj-lt"/>
                <a:cs typeface="Arial" panose="020B0604020202020204" pitchFamily="34" charset="0"/>
              </a:rPr>
              <a:t>1.5.1 General. New construction or substantial improvements (50% or greater) shall be designed, constructed, connected, and anchored to resist flotation, collapse, or permanent lateral movement… </a:t>
            </a:r>
          </a:p>
          <a:p>
            <a:pPr marL="285750" indent="-285750" fontAlgn="base">
              <a:spcBef>
                <a:spcPct val="20000"/>
              </a:spcBef>
              <a:spcAft>
                <a:spcPct val="0"/>
              </a:spcAft>
              <a:buFont typeface="Arial" panose="020B0604020202020204" pitchFamily="34" charset="0"/>
              <a:buChar char="•"/>
            </a:pPr>
            <a:r>
              <a:rPr lang="en-US" sz="1200" dirty="0">
                <a:latin typeface="+mj-lt"/>
                <a:cs typeface="Arial" panose="020B0604020202020204" pitchFamily="34" charset="0"/>
              </a:rPr>
              <a:t>1.6.1 Design and construction of structures located in flood hazard areas shall consider all flood-related loads and conditions… </a:t>
            </a: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26</a:t>
            </a:fld>
            <a:endParaRPr lang="en-US"/>
          </a:p>
        </p:txBody>
      </p:sp>
    </p:spTree>
    <p:extLst>
      <p:ext uri="{BB962C8B-B14F-4D97-AF65-F5344CB8AC3E}">
        <p14:creationId xmlns:p14="http://schemas.microsoft.com/office/powerpoint/2010/main" val="17400046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schemeClr val="tx1"/>
                </a:solidFill>
                <a:latin typeface="+mj-lt"/>
              </a:rPr>
              <a:t>Say: </a:t>
            </a:r>
            <a:r>
              <a:rPr lang="en-CA" sz="1200" dirty="0"/>
              <a:t>Flood-resistant construction must resist the flood forces noted in the diagrams</a:t>
            </a:r>
          </a:p>
          <a:p>
            <a:endParaRPr lang="en-CA" sz="1200" dirty="0"/>
          </a:p>
          <a:p>
            <a:r>
              <a:rPr lang="en-CA" sz="1200" dirty="0"/>
              <a:t>Note how many forces there can be from the water alone and how some of them are horizontal while others are vertical (uplift).</a:t>
            </a: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27</a:t>
            </a:fld>
            <a:endParaRPr lang="en-US"/>
          </a:p>
        </p:txBody>
      </p:sp>
    </p:spTree>
    <p:extLst>
      <p:ext uri="{BB962C8B-B14F-4D97-AF65-F5344CB8AC3E}">
        <p14:creationId xmlns:p14="http://schemas.microsoft.com/office/powerpoint/2010/main" val="15071472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schemeClr val="tx1"/>
                </a:solidFill>
                <a:latin typeface="+mj-lt"/>
              </a:rPr>
              <a:t>Say: </a:t>
            </a:r>
            <a:r>
              <a:rPr lang="en-US" sz="1200" dirty="0">
                <a:latin typeface="+mj-lt"/>
                <a:cs typeface="Arial" panose="020B0604020202020204" pitchFamily="34" charset="0"/>
              </a:rPr>
              <a:t>Designers should also keep in mind that, especially during storms, buildings are subject to significant wind-related forces as well; all attachments and connections must be able to deal with both sets of forces simultaneously.</a:t>
            </a: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28</a:t>
            </a:fld>
            <a:endParaRPr lang="en-US"/>
          </a:p>
        </p:txBody>
      </p:sp>
    </p:spTree>
    <p:extLst>
      <p:ext uri="{BB962C8B-B14F-4D97-AF65-F5344CB8AC3E}">
        <p14:creationId xmlns:p14="http://schemas.microsoft.com/office/powerpoint/2010/main" val="7340417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schemeClr val="tx1"/>
                </a:solidFill>
                <a:latin typeface="+mj-lt"/>
              </a:rPr>
              <a:t>Say: </a:t>
            </a:r>
            <a:br>
              <a:rPr lang="en-US" sz="1600" b="1" dirty="0">
                <a:solidFill>
                  <a:schemeClr val="tx1"/>
                </a:solidFill>
                <a:latin typeface="+mj-lt"/>
              </a:rPr>
            </a:br>
            <a:br>
              <a:rPr lang="en-US" sz="1600" b="1" dirty="0">
                <a:solidFill>
                  <a:schemeClr val="tx1"/>
                </a:solidFill>
                <a:latin typeface="+mj-lt"/>
              </a:rPr>
            </a:br>
            <a:r>
              <a:rPr lang="en-CA" sz="1200" b="1" dirty="0">
                <a:latin typeface="+mj-lt"/>
              </a:rPr>
              <a:t>Providing a Continuous Load Path</a:t>
            </a:r>
          </a:p>
          <a:p>
            <a:r>
              <a:rPr lang="en-CA" sz="1200" dirty="0">
                <a:latin typeface="+mj-lt"/>
              </a:rPr>
              <a:t>All loads and forces must be continuously transferred through the structure to the base of the foundation, and thus all the links in the path must be strong enough to transfer the loads without breaking or failing in any way. Below is a list of some of the critical links.</a:t>
            </a:r>
          </a:p>
          <a:p>
            <a:endParaRPr lang="en-CA" sz="1200" dirty="0">
              <a:latin typeface="+mj-lt"/>
            </a:endParaRPr>
          </a:p>
          <a:p>
            <a:pPr defTabSz="1218870" fontAlgn="base">
              <a:lnSpc>
                <a:spcPct val="150000"/>
              </a:lnSpc>
              <a:spcBef>
                <a:spcPct val="0"/>
              </a:spcBef>
              <a:spcAft>
                <a:spcPct val="0"/>
              </a:spcAft>
            </a:pPr>
            <a:r>
              <a:rPr lang="en-US" sz="1200" dirty="0">
                <a:latin typeface="+mj-lt"/>
                <a:cs typeface="Arial" panose="020B0604020202020204" pitchFamily="34" charset="0"/>
              </a:rPr>
              <a:t>Link #1 – Roof Sheathing to Roof Framing</a:t>
            </a:r>
          </a:p>
          <a:p>
            <a:pPr defTabSz="1218870" fontAlgn="base">
              <a:lnSpc>
                <a:spcPct val="150000"/>
              </a:lnSpc>
              <a:spcBef>
                <a:spcPct val="0"/>
              </a:spcBef>
              <a:spcAft>
                <a:spcPct val="0"/>
              </a:spcAft>
            </a:pPr>
            <a:r>
              <a:rPr lang="en-US" sz="1200" dirty="0">
                <a:latin typeface="+mj-lt"/>
                <a:cs typeface="Arial" panose="020B0604020202020204" pitchFamily="34" charset="0"/>
              </a:rPr>
              <a:t>Link #2 – Roof Framing to Exterior Walls</a:t>
            </a:r>
          </a:p>
          <a:p>
            <a:pPr defTabSz="1218870" fontAlgn="base">
              <a:lnSpc>
                <a:spcPct val="150000"/>
              </a:lnSpc>
              <a:spcBef>
                <a:spcPct val="0"/>
              </a:spcBef>
              <a:spcAft>
                <a:spcPct val="0"/>
              </a:spcAft>
            </a:pPr>
            <a:r>
              <a:rPr lang="en-US" sz="1200" dirty="0">
                <a:latin typeface="+mj-lt"/>
                <a:cs typeface="Arial" panose="020B0604020202020204" pitchFamily="34" charset="0"/>
              </a:rPr>
              <a:t>Link #3 – Top Plate to Wall Studs </a:t>
            </a:r>
          </a:p>
          <a:p>
            <a:pPr defTabSz="1218870" fontAlgn="base">
              <a:lnSpc>
                <a:spcPct val="150000"/>
              </a:lnSpc>
              <a:spcBef>
                <a:spcPct val="0"/>
              </a:spcBef>
              <a:spcAft>
                <a:spcPct val="0"/>
              </a:spcAft>
            </a:pPr>
            <a:r>
              <a:rPr lang="en-US" sz="1200" dirty="0">
                <a:latin typeface="+mj-lt"/>
                <a:cs typeface="Arial" panose="020B0604020202020204" pitchFamily="34" charset="0"/>
              </a:rPr>
              <a:t>Link #4 – Wall Sheathing to Window Header</a:t>
            </a:r>
          </a:p>
          <a:p>
            <a:pPr defTabSz="1218870" fontAlgn="base">
              <a:lnSpc>
                <a:spcPct val="150000"/>
              </a:lnSpc>
              <a:spcBef>
                <a:spcPct val="0"/>
              </a:spcBef>
              <a:spcAft>
                <a:spcPct val="0"/>
              </a:spcAft>
            </a:pPr>
            <a:r>
              <a:rPr lang="en-US" sz="1200" dirty="0">
                <a:latin typeface="+mj-lt"/>
                <a:cs typeface="Arial" panose="020B0604020202020204" pitchFamily="34" charset="0"/>
              </a:rPr>
              <a:t>Link #5 – Window Header to Exterior Wall</a:t>
            </a:r>
          </a:p>
          <a:p>
            <a:pPr defTabSz="1218870" fontAlgn="base">
              <a:lnSpc>
                <a:spcPct val="150000"/>
              </a:lnSpc>
              <a:spcBef>
                <a:spcPct val="0"/>
              </a:spcBef>
              <a:spcAft>
                <a:spcPct val="0"/>
              </a:spcAft>
            </a:pPr>
            <a:r>
              <a:rPr lang="en-US" sz="1200" dirty="0">
                <a:latin typeface="+mj-lt"/>
                <a:cs typeface="Arial" panose="020B0604020202020204" pitchFamily="34" charset="0"/>
              </a:rPr>
              <a:t>Link #6 – Wall to Floor Framing</a:t>
            </a:r>
          </a:p>
          <a:p>
            <a:pPr defTabSz="1218870" fontAlgn="base">
              <a:lnSpc>
                <a:spcPct val="150000"/>
              </a:lnSpc>
              <a:spcBef>
                <a:spcPct val="0"/>
              </a:spcBef>
              <a:spcAft>
                <a:spcPct val="0"/>
              </a:spcAft>
            </a:pPr>
            <a:r>
              <a:rPr lang="en-US" sz="1200" dirty="0">
                <a:latin typeface="+mj-lt"/>
                <a:cs typeface="Arial" panose="020B0604020202020204" pitchFamily="34" charset="0"/>
              </a:rPr>
              <a:t>Link #7 – Floor Framing to Support Beam</a:t>
            </a:r>
          </a:p>
          <a:p>
            <a:pPr defTabSz="1218870" fontAlgn="base">
              <a:lnSpc>
                <a:spcPct val="150000"/>
              </a:lnSpc>
              <a:spcBef>
                <a:spcPct val="0"/>
              </a:spcBef>
              <a:spcAft>
                <a:spcPct val="0"/>
              </a:spcAft>
            </a:pPr>
            <a:r>
              <a:rPr lang="en-US" sz="1200" dirty="0">
                <a:latin typeface="+mj-lt"/>
                <a:cs typeface="Arial" panose="020B0604020202020204" pitchFamily="34" charset="0"/>
              </a:rPr>
              <a:t>Link #8 – Floor Support Beam to Foundation (Pile)</a:t>
            </a: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29</a:t>
            </a:fld>
            <a:endParaRPr lang="en-US"/>
          </a:p>
        </p:txBody>
      </p:sp>
    </p:spTree>
    <p:extLst>
      <p:ext uri="{BB962C8B-B14F-4D97-AF65-F5344CB8AC3E}">
        <p14:creationId xmlns:p14="http://schemas.microsoft.com/office/powerpoint/2010/main" val="36611270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schemeClr val="tx1"/>
                </a:solidFill>
                <a:latin typeface="+mj-lt"/>
              </a:rPr>
              <a:t>Say: </a:t>
            </a:r>
            <a:r>
              <a:rPr lang="en-CA" sz="1600" dirty="0"/>
              <a:t>As an example of potential consequences for non-flood-resistant construction or insufficient connection to the foundations, this home floated off its foundation, knocked into and damaged the adjacent house, and then floated 600 yards (548 m) down the street.</a:t>
            </a: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30</a:t>
            </a:fld>
            <a:endParaRPr lang="en-US"/>
          </a:p>
        </p:txBody>
      </p:sp>
    </p:spTree>
    <p:extLst>
      <p:ext uri="{BB962C8B-B14F-4D97-AF65-F5344CB8AC3E}">
        <p14:creationId xmlns:p14="http://schemas.microsoft.com/office/powerpoint/2010/main" val="13233263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31</a:t>
            </a:fld>
            <a:endParaRPr lang="en-US"/>
          </a:p>
        </p:txBody>
      </p:sp>
    </p:spTree>
    <p:extLst>
      <p:ext uri="{BB962C8B-B14F-4D97-AF65-F5344CB8AC3E}">
        <p14:creationId xmlns:p14="http://schemas.microsoft.com/office/powerpoint/2010/main" val="28015041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32</a:t>
            </a:fld>
            <a:endParaRPr lang="en-US"/>
          </a:p>
        </p:txBody>
      </p:sp>
    </p:spTree>
    <p:extLst>
      <p:ext uri="{BB962C8B-B14F-4D97-AF65-F5344CB8AC3E}">
        <p14:creationId xmlns:p14="http://schemas.microsoft.com/office/powerpoint/2010/main" val="9877785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33</a:t>
            </a:fld>
            <a:endParaRPr lang="en-US"/>
          </a:p>
        </p:txBody>
      </p:sp>
    </p:spTree>
    <p:extLst>
      <p:ext uri="{BB962C8B-B14F-4D97-AF65-F5344CB8AC3E}">
        <p14:creationId xmlns:p14="http://schemas.microsoft.com/office/powerpoint/2010/main" val="5056746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34</a:t>
            </a:fld>
            <a:endParaRPr lang="en-US"/>
          </a:p>
        </p:txBody>
      </p:sp>
    </p:spTree>
    <p:extLst>
      <p:ext uri="{BB962C8B-B14F-4D97-AF65-F5344CB8AC3E}">
        <p14:creationId xmlns:p14="http://schemas.microsoft.com/office/powerpoint/2010/main" val="27686234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8870" fontAlgn="base">
              <a:lnSpc>
                <a:spcPct val="150000"/>
              </a:lnSpc>
              <a:spcBef>
                <a:spcPct val="0"/>
              </a:spcBef>
              <a:spcAft>
                <a:spcPct val="0"/>
              </a:spcAft>
            </a:pPr>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35</a:t>
            </a:fld>
            <a:endParaRPr lang="en-US"/>
          </a:p>
        </p:txBody>
      </p:sp>
    </p:spTree>
    <p:extLst>
      <p:ext uri="{BB962C8B-B14F-4D97-AF65-F5344CB8AC3E}">
        <p14:creationId xmlns:p14="http://schemas.microsoft.com/office/powerpoint/2010/main" val="395704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j-lt"/>
              </a:rPr>
              <a:t>Say: </a:t>
            </a:r>
            <a:r>
              <a:rPr lang="en-US" dirty="0">
                <a:latin typeface="+mj-lt"/>
              </a:rPr>
              <a:t>Let's start by looking at the most common fastener used with Simpson Strong-Tie connectors: </a:t>
            </a:r>
            <a:r>
              <a:rPr lang="en-US" u="sng" dirty="0">
                <a:latin typeface="+mj-lt"/>
              </a:rPr>
              <a:t>the nail</a:t>
            </a:r>
            <a:r>
              <a:rPr lang="en-US" dirty="0">
                <a:latin typeface="+mj-lt"/>
              </a:rPr>
              <a:t>.</a:t>
            </a:r>
          </a:p>
          <a:p>
            <a:endParaRPr lang="en-US"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9</a:t>
            </a:fld>
            <a:endParaRPr lang="en-US"/>
          </a:p>
        </p:txBody>
      </p:sp>
    </p:spTree>
    <p:extLst>
      <p:ext uri="{BB962C8B-B14F-4D97-AF65-F5344CB8AC3E}">
        <p14:creationId xmlns:p14="http://schemas.microsoft.com/office/powerpoint/2010/main" val="40246544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CA" sz="1400" dirty="0">
                <a:latin typeface="Arial" panose="020B0604020202020204" pitchFamily="34" charset="0"/>
                <a:cs typeface="Arial" panose="020B0604020202020204" pitchFamily="34" charset="0"/>
              </a:rPr>
              <a:t>Note that insurance premiums drop when a higher floor level above BFE or DFE is selected. </a:t>
            </a:r>
          </a:p>
          <a:p>
            <a:endParaRPr lang="en-CA" sz="1400" dirty="0"/>
          </a:p>
          <a:p>
            <a:r>
              <a:rPr lang="en-CA" sz="1400" dirty="0">
                <a:latin typeface="Arial" panose="020B0604020202020204" pitchFamily="34" charset="0"/>
                <a:cs typeface="Arial" panose="020B0604020202020204" pitchFamily="34" charset="0"/>
              </a:rPr>
              <a:t>As noted previously, a higher DFE means that a higher freeboard dimension has</a:t>
            </a:r>
            <a:r>
              <a:rPr lang="en-CA" sz="1400" b="1" dirty="0">
                <a:solidFill>
                  <a:srgbClr val="C00000"/>
                </a:solidFill>
                <a:latin typeface="Arial" panose="020B0604020202020204" pitchFamily="34" charset="0"/>
                <a:cs typeface="Arial" panose="020B0604020202020204" pitchFamily="34" charset="0"/>
              </a:rPr>
              <a:t> </a:t>
            </a:r>
            <a:r>
              <a:rPr lang="en-CA" sz="1400" dirty="0">
                <a:latin typeface="Arial" panose="020B0604020202020204" pitchFamily="34" charset="0"/>
                <a:cs typeface="Arial" panose="020B0604020202020204" pitchFamily="34" charset="0"/>
              </a:rPr>
              <a:t>been</a:t>
            </a:r>
            <a:r>
              <a:rPr lang="en-CA" sz="1400" b="1" dirty="0">
                <a:solidFill>
                  <a:srgbClr val="C00000"/>
                </a:solidFill>
                <a:latin typeface="Arial" panose="020B0604020202020204" pitchFamily="34" charset="0"/>
                <a:cs typeface="Arial" panose="020B0604020202020204" pitchFamily="34" charset="0"/>
              </a:rPr>
              <a:t> </a:t>
            </a:r>
            <a:r>
              <a:rPr lang="en-CA" sz="1400" dirty="0">
                <a:latin typeface="Arial" panose="020B0604020202020204" pitchFamily="34" charset="0"/>
                <a:cs typeface="Arial" panose="020B0604020202020204" pitchFamily="34" charset="0"/>
              </a:rPr>
              <a:t>used for the design of a structure.</a:t>
            </a:r>
          </a:p>
          <a:p>
            <a:pPr defTabSz="1218870" fontAlgn="base">
              <a:lnSpc>
                <a:spcPct val="150000"/>
              </a:lnSpc>
              <a:spcBef>
                <a:spcPct val="0"/>
              </a:spcBef>
              <a:spcAft>
                <a:spcPct val="0"/>
              </a:spcAft>
            </a:pPr>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36</a:t>
            </a:fld>
            <a:endParaRPr lang="en-US"/>
          </a:p>
        </p:txBody>
      </p:sp>
    </p:spTree>
    <p:extLst>
      <p:ext uri="{BB962C8B-B14F-4D97-AF65-F5344CB8AC3E}">
        <p14:creationId xmlns:p14="http://schemas.microsoft.com/office/powerpoint/2010/main" val="9291309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a:t>
            </a:r>
          </a:p>
          <a:p>
            <a:endParaRPr lang="en-CA" sz="1400" b="1" dirty="0">
              <a:latin typeface="+mj-lt"/>
            </a:endParaRPr>
          </a:p>
          <a:p>
            <a:r>
              <a:rPr lang="en-CA" sz="1400" b="1" dirty="0">
                <a:latin typeface="+mj-lt"/>
              </a:rPr>
              <a:t>Determining the Flood Event to Design for</a:t>
            </a:r>
          </a:p>
          <a:p>
            <a:endParaRPr lang="en-CA" sz="1400" dirty="0">
              <a:latin typeface="+mj-lt"/>
            </a:endParaRPr>
          </a:p>
          <a:p>
            <a:pPr marL="365751" indent="-609585" defTabSz="1218870" fontAlgn="base">
              <a:spcBef>
                <a:spcPct val="0"/>
              </a:spcBef>
              <a:spcAft>
                <a:spcPct val="0"/>
              </a:spcAft>
            </a:pPr>
            <a:r>
              <a:rPr lang="en-US" sz="1400" dirty="0">
                <a:latin typeface="+mj-lt"/>
                <a:cs typeface="Arial" panose="020B0604020202020204" pitchFamily="34" charset="0"/>
              </a:rPr>
              <a:t>Should you design to the 500-year flood? </a:t>
            </a:r>
          </a:p>
          <a:p>
            <a:pPr marL="365751" indent="-609585" defTabSz="1218870" fontAlgn="base">
              <a:spcBef>
                <a:spcPct val="0"/>
              </a:spcBef>
              <a:spcAft>
                <a:spcPct val="0"/>
              </a:spcAft>
            </a:pPr>
            <a:r>
              <a:rPr lang="en-US" sz="1400" dirty="0">
                <a:latin typeface="+mj-lt"/>
              </a:rPr>
              <a:t>This is now</a:t>
            </a:r>
            <a:r>
              <a:rPr lang="en-US" sz="1400" dirty="0">
                <a:latin typeface="+mj-lt"/>
                <a:cs typeface="Arial" panose="020B0604020202020204" pitchFamily="34" charset="0"/>
              </a:rPr>
              <a:t> a minimum for Flood Design</a:t>
            </a:r>
          </a:p>
          <a:p>
            <a:pPr marL="365751" indent="-609585" defTabSz="1218870" fontAlgn="base">
              <a:spcBef>
                <a:spcPct val="0"/>
              </a:spcBef>
              <a:spcAft>
                <a:spcPct val="0"/>
              </a:spcAft>
            </a:pPr>
            <a:r>
              <a:rPr lang="en-US" sz="1400" dirty="0">
                <a:latin typeface="+mj-lt"/>
                <a:cs typeface="Arial" panose="020B0604020202020204" pitchFamily="34" charset="0"/>
              </a:rPr>
              <a:t>Class 4 in ASCE 24-14.</a:t>
            </a:r>
          </a:p>
          <a:p>
            <a:pPr marL="365751" indent="-609585" defTabSz="1218870" fontAlgn="base">
              <a:spcBef>
                <a:spcPct val="0"/>
              </a:spcBef>
              <a:spcAft>
                <a:spcPct val="0"/>
              </a:spcAft>
            </a:pPr>
            <a:endParaRPr lang="en-US" sz="1400" dirty="0">
              <a:latin typeface="+mj-lt"/>
              <a:cs typeface="Arial" panose="020B0604020202020204" pitchFamily="34" charset="0"/>
            </a:endParaRPr>
          </a:p>
          <a:p>
            <a:pPr defTabSz="1218870" fontAlgn="base">
              <a:spcBef>
                <a:spcPts val="384"/>
              </a:spcBef>
              <a:spcAft>
                <a:spcPct val="0"/>
              </a:spcAft>
            </a:pPr>
            <a:r>
              <a:rPr lang="en-US" sz="1400" dirty="0">
                <a:latin typeface="+mj-lt"/>
              </a:rPr>
              <a:t>Consider:</a:t>
            </a:r>
          </a:p>
          <a:p>
            <a:pPr marL="285750" indent="-285750" defTabSz="1218870" fontAlgn="base">
              <a:spcBef>
                <a:spcPts val="384"/>
              </a:spcBef>
              <a:spcAft>
                <a:spcPct val="0"/>
              </a:spcAft>
              <a:buFont typeface="Arial" panose="020B0604020202020204" pitchFamily="34" charset="0"/>
              <a:buChar char="•"/>
            </a:pPr>
            <a:r>
              <a:rPr lang="en-US" sz="1400" dirty="0">
                <a:latin typeface="+mj-lt"/>
                <a:cs typeface="Arial" panose="020B0604020202020204" pitchFamily="34" charset="0"/>
              </a:rPr>
              <a:t>climate change, sea level rise*, etc., and</a:t>
            </a:r>
          </a:p>
          <a:p>
            <a:pPr marL="285750" indent="-285750" defTabSz="1218870" fontAlgn="base">
              <a:spcBef>
                <a:spcPts val="384"/>
              </a:spcBef>
              <a:spcAft>
                <a:spcPct val="0"/>
              </a:spcAft>
              <a:buFont typeface="Arial" panose="020B0604020202020204" pitchFamily="34" charset="0"/>
              <a:buChar char="•"/>
            </a:pPr>
            <a:r>
              <a:rPr lang="en-US" sz="1400" dirty="0">
                <a:latin typeface="+mj-lt"/>
                <a:cs typeface="Arial" panose="020B0604020202020204" pitchFamily="34" charset="0"/>
              </a:rPr>
              <a:t>there have been at least 25 500-year floods since 2010! </a:t>
            </a:r>
          </a:p>
          <a:p>
            <a:endParaRPr lang="en-US" sz="1400" dirty="0">
              <a:latin typeface="+mj-lt"/>
            </a:endParaRPr>
          </a:p>
          <a:p>
            <a:r>
              <a:rPr lang="en-US" sz="1400" dirty="0">
                <a:latin typeface="+mj-lt"/>
                <a:cs typeface="Arial" panose="020B0604020202020204" pitchFamily="34" charset="0"/>
              </a:rPr>
              <a:t>*According to the National Climate Assessment study, more than $1 trillion of property and structures in the US are at risk of inundation from a sea level rise of 2′ (600 mm) above current sea level, which could be reached by 2050.</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37</a:t>
            </a:fld>
            <a:endParaRPr lang="en-US"/>
          </a:p>
        </p:txBody>
      </p:sp>
    </p:spTree>
    <p:extLst>
      <p:ext uri="{BB962C8B-B14F-4D97-AF65-F5344CB8AC3E}">
        <p14:creationId xmlns:p14="http://schemas.microsoft.com/office/powerpoint/2010/main" val="22264551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38</a:t>
            </a:fld>
            <a:endParaRPr lang="en-US"/>
          </a:p>
        </p:txBody>
      </p:sp>
    </p:spTree>
    <p:extLst>
      <p:ext uri="{BB962C8B-B14F-4D97-AF65-F5344CB8AC3E}">
        <p14:creationId xmlns:p14="http://schemas.microsoft.com/office/powerpoint/2010/main" val="31915634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39</a:t>
            </a:fld>
            <a:endParaRPr lang="en-US"/>
          </a:p>
        </p:txBody>
      </p:sp>
    </p:spTree>
    <p:extLst>
      <p:ext uri="{BB962C8B-B14F-4D97-AF65-F5344CB8AC3E}">
        <p14:creationId xmlns:p14="http://schemas.microsoft.com/office/powerpoint/2010/main" val="39683355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p>
          <a:p>
            <a:endParaRPr lang="en-CA" sz="1400" b="1" dirty="0">
              <a:latin typeface="+mj-lt"/>
            </a:endParaRPr>
          </a:p>
          <a:p>
            <a:pPr defTabSz="1218870" fontAlgn="base">
              <a:spcBef>
                <a:spcPct val="20000"/>
              </a:spcBef>
              <a:spcAft>
                <a:spcPct val="0"/>
              </a:spcAft>
            </a:pPr>
            <a:r>
              <a:rPr lang="en-US" sz="1800" b="1" dirty="0">
                <a:latin typeface="Arial" panose="020B0604020202020204" pitchFamily="34" charset="0"/>
                <a:cs typeface="Arial" panose="020B0604020202020204" pitchFamily="34" charset="0"/>
              </a:rPr>
              <a:t>ASCE 24-05/14 states:</a:t>
            </a:r>
            <a:endParaRPr lang="en-US" sz="1800" b="1" dirty="0"/>
          </a:p>
          <a:p>
            <a:pPr marL="285750" indent="-285750" defTabSz="1218870" fontAlgn="base">
              <a:spcBef>
                <a:spcPct val="20000"/>
              </a:spcBef>
              <a:spcAft>
                <a:spcPct val="0"/>
              </a:spcAft>
              <a:buFont typeface="Arial" panose="020B0604020202020204" pitchFamily="34" charset="0"/>
              <a:buChar char="•"/>
            </a:pPr>
            <a:r>
              <a:rPr lang="en-US" sz="1800" dirty="0">
                <a:latin typeface="Arial" panose="020B0604020202020204" pitchFamily="34" charset="0"/>
                <a:cs typeface="Arial" panose="020B0604020202020204" pitchFamily="34" charset="0"/>
              </a:rPr>
              <a:t>4.0 Coastal High Hazard Areas and Coastal A Zones</a:t>
            </a:r>
            <a:endParaRPr lang="en-US" sz="1800" dirty="0"/>
          </a:p>
          <a:p>
            <a:pPr marL="919078" lvl="1" indent="-285750" defTabSz="1218870" fontAlgn="base">
              <a:spcAft>
                <a:spcPct val="0"/>
              </a:spcAft>
            </a:pPr>
            <a:r>
              <a:rPr lang="en-US" sz="1800" b="1" dirty="0">
                <a:latin typeface="Arial" panose="020B0604020202020204" pitchFamily="34" charset="0"/>
                <a:cs typeface="Arial" panose="020B0604020202020204" pitchFamily="34" charset="0"/>
              </a:rPr>
              <a:t>4.5.6.6/4.5.6.5 Timber Pile Connections:</a:t>
            </a:r>
            <a:r>
              <a:rPr lang="en-US" sz="1800" dirty="0">
                <a:latin typeface="Arial" panose="020B0604020202020204" pitchFamily="34" charset="0"/>
                <a:cs typeface="Arial" panose="020B0604020202020204" pitchFamily="34" charset="0"/>
              </a:rPr>
              <a:t> notching of pile tops shall not exceed 50% of the pile cross section.  </a:t>
            </a:r>
          </a:p>
          <a:p>
            <a:endParaRPr lang="en-US" sz="1800" dirty="0"/>
          </a:p>
          <a:p>
            <a:r>
              <a:rPr lang="en-US" sz="1800" dirty="0"/>
              <a:t>Note that the pile in the image has been notched far in excess of the maximum allowable.</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40</a:t>
            </a:fld>
            <a:endParaRPr lang="en-US"/>
          </a:p>
        </p:txBody>
      </p:sp>
    </p:spTree>
    <p:extLst>
      <p:ext uri="{BB962C8B-B14F-4D97-AF65-F5344CB8AC3E}">
        <p14:creationId xmlns:p14="http://schemas.microsoft.com/office/powerpoint/2010/main" val="9096913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CA" sz="1400" dirty="0"/>
              <a:t>If the bearing under the beam is insufficient (images), it is necessary to install an engineered bracket and to have the connection designed by an engineer.</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41</a:t>
            </a:fld>
            <a:endParaRPr lang="en-US"/>
          </a:p>
        </p:txBody>
      </p:sp>
    </p:spTree>
    <p:extLst>
      <p:ext uri="{BB962C8B-B14F-4D97-AF65-F5344CB8AC3E}">
        <p14:creationId xmlns:p14="http://schemas.microsoft.com/office/powerpoint/2010/main" val="34419691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400" dirty="0">
                <a:latin typeface="Arial" panose="020B0604020202020204" pitchFamily="34" charset="0"/>
                <a:cs typeface="Arial" panose="020B0604020202020204" pitchFamily="34" charset="0"/>
              </a:rPr>
              <a:t>Unless otherwise noted, bending steel in the field may cause fractures at the bend line. Fractured steel will not carry the load and must be replaced.</a:t>
            </a:r>
          </a:p>
          <a:p>
            <a:endParaRPr lang="en-CA" sz="1400" dirty="0"/>
          </a:p>
          <a:p>
            <a:r>
              <a:rPr lang="en-US" sz="1400" dirty="0">
                <a:latin typeface="Arial" panose="020B0604020202020204" pitchFamily="34" charset="0"/>
                <a:cs typeface="Arial" panose="020B0604020202020204" pitchFamily="34" charset="0"/>
              </a:rPr>
              <a:t>Straps are NOT permitted to be attached to a piling—there is no performance data available (i.e., this type of connection has not been tested).</a:t>
            </a:r>
          </a:p>
          <a:p>
            <a:endParaRPr lang="en-US" sz="1400" dirty="0"/>
          </a:p>
          <a:p>
            <a:pPr defTabSz="1218870" fontAlgn="base">
              <a:spcBef>
                <a:spcPct val="20000"/>
              </a:spcBef>
              <a:spcAft>
                <a:spcPct val="0"/>
              </a:spcAft>
            </a:pPr>
            <a:r>
              <a:rPr lang="en-US" sz="1400" b="1" dirty="0">
                <a:latin typeface="Arial" panose="020B0604020202020204" pitchFamily="34" charset="0"/>
                <a:cs typeface="Arial" panose="020B0604020202020204" pitchFamily="34" charset="0"/>
              </a:rPr>
              <a:t>In addition, ASCE 24-05/14 states:</a:t>
            </a:r>
          </a:p>
          <a:p>
            <a:pPr marL="285750" indent="-285750" defTabSz="1218870" fontAlgn="base">
              <a:spcBef>
                <a:spcPct val="20000"/>
              </a:spcBef>
              <a:spcAft>
                <a:spcPct val="0"/>
              </a:spcAft>
              <a:buFont typeface="Arial" panose="020B0604020202020204" pitchFamily="34" charset="0"/>
              <a:buChar char="•"/>
            </a:pPr>
            <a:r>
              <a:rPr lang="en-US" sz="1400" dirty="0">
                <a:latin typeface="Arial" panose="020B0604020202020204" pitchFamily="34" charset="0"/>
                <a:cs typeface="Arial" panose="020B0604020202020204" pitchFamily="34" charset="0"/>
              </a:rPr>
              <a:t>4.5.6.6/4.5.6.5 Other pile-to-beam connections are acceptable…providing that they </a:t>
            </a:r>
            <a:r>
              <a:rPr lang="en-US" sz="1400" u="sng" dirty="0">
                <a:latin typeface="Arial" panose="020B0604020202020204" pitchFamily="34" charset="0"/>
                <a:cs typeface="Arial" panose="020B0604020202020204" pitchFamily="34" charset="0"/>
              </a:rPr>
              <a:t>DO NOT</a:t>
            </a:r>
            <a:r>
              <a:rPr lang="en-US" sz="1400" dirty="0">
                <a:latin typeface="Arial" panose="020B0604020202020204" pitchFamily="34" charset="0"/>
                <a:cs typeface="Arial" panose="020B0604020202020204" pitchFamily="34" charset="0"/>
              </a:rPr>
              <a:t> depend upon nailing for attachment of individual members.</a:t>
            </a:r>
          </a:p>
          <a:p>
            <a:pPr marL="487548" defTabSz="1218870" fontAlgn="base">
              <a:spcBef>
                <a:spcPct val="20000"/>
              </a:spcBef>
              <a:spcAft>
                <a:spcPct val="0"/>
              </a:spcAft>
            </a:pPr>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Straps do depend on nailing as indicated in the adjacent image.</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42</a:t>
            </a:fld>
            <a:endParaRPr lang="en-US"/>
          </a:p>
        </p:txBody>
      </p:sp>
    </p:spTree>
    <p:extLst>
      <p:ext uri="{BB962C8B-B14F-4D97-AF65-F5344CB8AC3E}">
        <p14:creationId xmlns:p14="http://schemas.microsoft.com/office/powerpoint/2010/main" val="11285355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defTabSz="1218870" eaLnBrk="1" hangingPunct="1"/>
            <a:r>
              <a:rPr lang="en-CA" sz="1400" b="1" dirty="0">
                <a:latin typeface="+mj-lt"/>
              </a:rPr>
              <a:t>Say: </a:t>
            </a:r>
            <a:r>
              <a:rPr lang="en-US" sz="1800" dirty="0">
                <a:solidFill>
                  <a:srgbClr val="1C1C1C"/>
                </a:solidFill>
                <a:latin typeface="Arial" panose="020B0604020202020204" pitchFamily="34" charset="0"/>
                <a:cs typeface="Arial" panose="020B0604020202020204" pitchFamily="34" charset="0"/>
              </a:rPr>
              <a:t>One common wood failure is the tearing of the wood perpendicular to the grain at bolt holes. </a:t>
            </a:r>
          </a:p>
          <a:p>
            <a:pPr algn="l" defTabSz="1218870" eaLnBrk="1" hangingPunct="1"/>
            <a:endParaRPr lang="en-US" sz="1800" dirty="0">
              <a:solidFill>
                <a:srgbClr val="1C1C1C"/>
              </a:solidFill>
              <a:latin typeface="Arial" panose="020B0604020202020204" pitchFamily="34" charset="0"/>
              <a:cs typeface="Arial" panose="020B0604020202020204" pitchFamily="34" charset="0"/>
            </a:endParaRPr>
          </a:p>
          <a:p>
            <a:pPr algn="l" defTabSz="1218870" eaLnBrk="1" hangingPunct="1"/>
            <a:r>
              <a:rPr lang="en-US" sz="1800" dirty="0">
                <a:solidFill>
                  <a:srgbClr val="1C1C1C"/>
                </a:solidFill>
                <a:latin typeface="Arial" panose="020B0604020202020204" pitchFamily="34" charset="0"/>
                <a:cs typeface="Arial" panose="020B0604020202020204" pitchFamily="34" charset="0"/>
              </a:rPr>
              <a:t>Note once again the significant notching of the piles in the left-hand image</a:t>
            </a:r>
          </a:p>
          <a:p>
            <a:pPr algn="l" defTabSz="1218870" eaLnBrk="1" hangingPunct="1"/>
            <a:endParaRPr lang="en-US" sz="1800" dirty="0">
              <a:solidFill>
                <a:srgbClr val="1C1C1C"/>
              </a:solidFill>
            </a:endParaRPr>
          </a:p>
          <a:p>
            <a:pPr defTabSz="1218870" fontAlgn="base">
              <a:spcBef>
                <a:spcPct val="20000"/>
              </a:spcBef>
              <a:spcAft>
                <a:spcPct val="0"/>
              </a:spcAft>
            </a:pPr>
            <a:r>
              <a:rPr lang="en-US" sz="1600" b="1" dirty="0">
                <a:solidFill>
                  <a:srgbClr val="1C1C1C"/>
                </a:solidFill>
                <a:latin typeface="Arial" panose="020B0604020202020204" pitchFamily="34" charset="0"/>
                <a:cs typeface="Arial" panose="020B0604020202020204" pitchFamily="34" charset="0"/>
              </a:rPr>
              <a:t>ASCE 24-05/14 states:</a:t>
            </a:r>
          </a:p>
          <a:p>
            <a:pPr marL="285750" indent="-285750" defTabSz="1218870" fontAlgn="base">
              <a:spcBef>
                <a:spcPct val="20000"/>
              </a:spcBef>
              <a:spcAft>
                <a:spcPct val="0"/>
              </a:spcAft>
              <a:buFont typeface="Arial" panose="020B0604020202020204" pitchFamily="34" charset="0"/>
              <a:buChar char="•"/>
            </a:pPr>
            <a:r>
              <a:rPr lang="en-US" sz="1600" dirty="0">
                <a:solidFill>
                  <a:srgbClr val="1C1C1C"/>
                </a:solidFill>
                <a:latin typeface="Arial" panose="020B0604020202020204" pitchFamily="34" charset="0"/>
                <a:cs typeface="Arial" panose="020B0604020202020204" pitchFamily="34" charset="0"/>
              </a:rPr>
              <a:t>4.0 Coastal High Hazard Areas and Coastal A Zones</a:t>
            </a:r>
          </a:p>
          <a:p>
            <a:pPr marL="742888" lvl="1" indent="-285750" defTabSz="1218870" fontAlgn="base">
              <a:spcBef>
                <a:spcPct val="20000"/>
              </a:spcBef>
              <a:spcAft>
                <a:spcPct val="0"/>
              </a:spcAft>
              <a:buFont typeface="Arial" panose="020B0604020202020204" pitchFamily="34" charset="0"/>
              <a:buChar char="•"/>
            </a:pPr>
            <a:r>
              <a:rPr lang="en-US" sz="1600" dirty="0">
                <a:solidFill>
                  <a:srgbClr val="1C1C1C"/>
                </a:solidFill>
                <a:latin typeface="Arial" panose="020B0604020202020204" pitchFamily="34" charset="0"/>
                <a:cs typeface="Arial" panose="020B0604020202020204" pitchFamily="34" charset="0"/>
              </a:rPr>
              <a:t>4.5.6.6/4.5.6.5 Timber Pile Connections…bolts ⅝″ diameter, minimum…  </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43</a:t>
            </a:fld>
            <a:endParaRPr lang="en-US"/>
          </a:p>
        </p:txBody>
      </p:sp>
    </p:spTree>
    <p:extLst>
      <p:ext uri="{BB962C8B-B14F-4D97-AF65-F5344CB8AC3E}">
        <p14:creationId xmlns:p14="http://schemas.microsoft.com/office/powerpoint/2010/main" val="31450667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8870"/>
            <a:r>
              <a:rPr lang="en-CA" sz="1400" b="1" dirty="0">
                <a:latin typeface="+mj-lt"/>
              </a:rPr>
              <a:t>Say: </a:t>
            </a:r>
            <a:r>
              <a:rPr lang="en-US" sz="1800" dirty="0">
                <a:solidFill>
                  <a:srgbClr val="1C1C1C"/>
                </a:solidFill>
                <a:latin typeface="Arial" panose="020B0604020202020204" pitchFamily="34" charset="0"/>
                <a:cs typeface="Arial" panose="020B0604020202020204" pitchFamily="34" charset="0"/>
              </a:rPr>
              <a:t>Parallel to grain end distance requirements in uplift = </a:t>
            </a:r>
            <a:r>
              <a:rPr lang="en-US" sz="1800" b="1" dirty="0">
                <a:solidFill>
                  <a:srgbClr val="1C1C1C"/>
                </a:solidFill>
                <a:latin typeface="Arial" panose="020B0604020202020204" pitchFamily="34" charset="0"/>
                <a:cs typeface="Arial" panose="020B0604020202020204" pitchFamily="34" charset="0"/>
              </a:rPr>
              <a:t>7 diameters </a:t>
            </a:r>
            <a:r>
              <a:rPr lang="en-US" sz="1800" dirty="0">
                <a:solidFill>
                  <a:srgbClr val="1C1C1C"/>
                </a:solidFill>
                <a:latin typeface="Arial" panose="020B0604020202020204" pitchFamily="34" charset="0"/>
                <a:cs typeface="Arial" panose="020B0604020202020204" pitchFamily="34" charset="0"/>
              </a:rPr>
              <a:t>(see NDS 2015 table 12.5.1A).</a:t>
            </a:r>
          </a:p>
          <a:p>
            <a:pPr defTabSz="1218870"/>
            <a:r>
              <a:rPr lang="en-US" sz="1800" dirty="0">
                <a:solidFill>
                  <a:srgbClr val="1C1C1C"/>
                </a:solidFill>
                <a:latin typeface="Arial" panose="020B0604020202020204" pitchFamily="34" charset="0"/>
                <a:cs typeface="Arial" panose="020B0604020202020204" pitchFamily="34" charset="0"/>
              </a:rPr>
              <a:t>NDS is the American Wood Council (AWC) </a:t>
            </a:r>
            <a:r>
              <a:rPr lang="en-US" sz="1800" i="1" dirty="0">
                <a:solidFill>
                  <a:srgbClr val="1C1C1C"/>
                </a:solidFill>
                <a:latin typeface="Arial" panose="020B0604020202020204" pitchFamily="34" charset="0"/>
                <a:cs typeface="Arial" panose="020B0604020202020204" pitchFamily="34" charset="0"/>
              </a:rPr>
              <a:t>National Design Specification</a:t>
            </a:r>
            <a:r>
              <a:rPr lang="en-US" sz="1800" i="1" baseline="30000" dirty="0">
                <a:solidFill>
                  <a:srgbClr val="1C1C1C"/>
                </a:solidFill>
                <a:latin typeface="Arial" panose="020B0604020202020204" pitchFamily="34" charset="0"/>
                <a:cs typeface="Arial" panose="020B0604020202020204" pitchFamily="34" charset="0"/>
              </a:rPr>
              <a:t>®</a:t>
            </a:r>
            <a:r>
              <a:rPr lang="en-US" sz="1800" i="1" dirty="0">
                <a:solidFill>
                  <a:srgbClr val="1C1C1C"/>
                </a:solidFill>
                <a:latin typeface="Arial" panose="020B0604020202020204" pitchFamily="34" charset="0"/>
                <a:cs typeface="Arial" panose="020B0604020202020204" pitchFamily="34" charset="0"/>
              </a:rPr>
              <a:t> for Wood Construction</a:t>
            </a:r>
            <a:r>
              <a:rPr lang="en-US" sz="1800" dirty="0">
                <a:solidFill>
                  <a:srgbClr val="1C1C1C"/>
                </a:solidFill>
                <a:latin typeface="Arial" panose="020B0604020202020204" pitchFamily="34" charset="0"/>
                <a:cs typeface="Arial" panose="020B0604020202020204" pitchFamily="34" charset="0"/>
              </a:rPr>
              <a:t>. </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44</a:t>
            </a:fld>
            <a:endParaRPr lang="en-US"/>
          </a:p>
        </p:txBody>
      </p:sp>
    </p:spTree>
    <p:extLst>
      <p:ext uri="{BB962C8B-B14F-4D97-AF65-F5344CB8AC3E}">
        <p14:creationId xmlns:p14="http://schemas.microsoft.com/office/powerpoint/2010/main" val="24398306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45</a:t>
            </a:fld>
            <a:endParaRPr lang="en-US"/>
          </a:p>
        </p:txBody>
      </p:sp>
    </p:spTree>
    <p:extLst>
      <p:ext uri="{BB962C8B-B14F-4D97-AF65-F5344CB8AC3E}">
        <p14:creationId xmlns:p14="http://schemas.microsoft.com/office/powerpoint/2010/main" val="42577676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prstClr val="black"/>
                </a:solidFill>
                <a:latin typeface="+mj-lt"/>
                <a:cs typeface="Arial" panose="020B0604020202020204" pitchFamily="34" charset="0"/>
              </a:rPr>
              <a:t>Say: </a:t>
            </a:r>
            <a:r>
              <a:rPr lang="en-US" sz="1200" dirty="0">
                <a:solidFill>
                  <a:prstClr val="black"/>
                </a:solidFill>
                <a:latin typeface="+mj-lt"/>
                <a:cs typeface="Arial" panose="020B0604020202020204" pitchFamily="34" charset="0"/>
              </a:rPr>
              <a:t>Floods are the most common and most deadly natural disaster in the US and the world, and the situation is worsening.</a:t>
            </a:r>
          </a:p>
          <a:p>
            <a:endParaRPr lang="en-US" sz="1200" dirty="0">
              <a:solidFill>
                <a:prstClr val="black"/>
              </a:solidFill>
              <a:latin typeface="+mj-lt"/>
              <a:cs typeface="Arial" panose="020B0604020202020204" pitchFamily="34" charset="0"/>
            </a:endParaRPr>
          </a:p>
          <a:p>
            <a:r>
              <a:rPr lang="en-US" sz="1200" dirty="0">
                <a:solidFill>
                  <a:prstClr val="black"/>
                </a:solidFill>
                <a:latin typeface="+mj-lt"/>
                <a:cs typeface="Arial" panose="020B0604020202020204" pitchFamily="34" charset="0"/>
              </a:rPr>
              <a:t>In the past 5 years, all states have had at least one significant flood and 21 states have had frequent flooding.</a:t>
            </a:r>
            <a:r>
              <a:rPr lang="en-US" sz="1200" dirty="0">
                <a:latin typeface="+mj-lt"/>
                <a:cs typeface="Arial" panose="020B0604020202020204" pitchFamily="34" charset="0"/>
              </a:rPr>
              <a:t> </a:t>
            </a:r>
          </a:p>
          <a:p>
            <a:r>
              <a:rPr lang="en-US" sz="1200" dirty="0">
                <a:latin typeface="+mj-lt"/>
                <a:cs typeface="Arial" panose="020B0604020202020204" pitchFamily="34" charset="0"/>
              </a:rPr>
              <a:t>People have settled near water for the whole of history. Nearly 50% of the U.S. population is within fifty miles of a coastline and there are more than 3.5 million miles of streams and rivers in the U.S. Floodplains are dynamic and flood maps such </a:t>
            </a:r>
            <a:r>
              <a:rPr lang="en-US" sz="1200" dirty="0">
                <a:solidFill>
                  <a:schemeClr val="tx1"/>
                </a:solidFill>
                <a:latin typeface="+mj-lt"/>
                <a:cs typeface="Arial" panose="020B0604020202020204" pitchFamily="34" charset="0"/>
              </a:rPr>
              <a:t>as </a:t>
            </a:r>
            <a:r>
              <a:rPr lang="en-US" sz="1200" dirty="0">
                <a:latin typeface="+mj-lt"/>
                <a:cs typeface="Arial" panose="020B0604020202020204" pitchFamily="34" charset="0"/>
              </a:rPr>
              <a:t>those created by the Federal Emergency Management Agency (FEMA) must constantly be updated.</a:t>
            </a:r>
          </a:p>
          <a:p>
            <a:r>
              <a:rPr lang="en-CA" sz="1200" dirty="0">
                <a:latin typeface="+mj-lt"/>
                <a:cs typeface="Arial" panose="020B0604020202020204" pitchFamily="34" charset="0"/>
              </a:rPr>
              <a:t>Homeowners insurance does not typically cover flood damage or loss.</a:t>
            </a:r>
          </a:p>
          <a:p>
            <a:r>
              <a:rPr lang="en-CA" sz="1000" dirty="0">
                <a:latin typeface="+mj-lt"/>
                <a:cs typeface="Arial" panose="020B0604020202020204" pitchFamily="34" charset="0"/>
              </a:rPr>
              <a:t> </a:t>
            </a:r>
          </a:p>
        </p:txBody>
      </p:sp>
      <p:sp>
        <p:nvSpPr>
          <p:cNvPr id="4" name="Slide Number Placeholder 3"/>
          <p:cNvSpPr>
            <a:spLocks noGrp="1"/>
          </p:cNvSpPr>
          <p:nvPr>
            <p:ph type="sldNum" sz="quarter" idx="5"/>
          </p:nvPr>
        </p:nvSpPr>
        <p:spPr/>
        <p:txBody>
          <a:bodyPr/>
          <a:lstStyle/>
          <a:p>
            <a:fld id="{799E68F4-667A-4773-A8B6-34DC92808263}" type="slidenum">
              <a:rPr lang="en-US" smtClean="0"/>
              <a:t>10</a:t>
            </a:fld>
            <a:endParaRPr lang="en-US"/>
          </a:p>
        </p:txBody>
      </p:sp>
    </p:spTree>
    <p:extLst>
      <p:ext uri="{BB962C8B-B14F-4D97-AF65-F5344CB8AC3E}">
        <p14:creationId xmlns:p14="http://schemas.microsoft.com/office/powerpoint/2010/main" val="36242838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800" dirty="0"/>
              <a:t>A p</a:t>
            </a:r>
            <a:r>
              <a:rPr lang="en-US" sz="1800" dirty="0">
                <a:latin typeface="Arial" panose="020B0604020202020204" pitchFamily="34" charset="0"/>
                <a:cs typeface="Arial" panose="020B0604020202020204" pitchFamily="34" charset="0"/>
              </a:rPr>
              <a:t>roprietary, hot-dip galvanized screw is a 0.276</a:t>
            </a:r>
            <a:r>
              <a:rPr lang="en-US" sz="1800" dirty="0"/>
              <a:t>″</a:t>
            </a:r>
            <a:r>
              <a:rPr lang="en-US" sz="1800" dirty="0">
                <a:latin typeface="Arial" panose="020B0604020202020204" pitchFamily="34" charset="0"/>
                <a:cs typeface="Arial" panose="020B0604020202020204" pitchFamily="34" charset="0"/>
              </a:rPr>
              <a:t> diameter screw suitable for heavy-duty marine and coastal applications.</a:t>
            </a:r>
          </a:p>
          <a:p>
            <a:endParaRPr lang="en-US" sz="18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800" dirty="0"/>
              <a:t>I</a:t>
            </a:r>
            <a:r>
              <a:rPr lang="en-US" sz="1800" dirty="0">
                <a:latin typeface="Arial" panose="020B0604020202020204" pitchFamily="34" charset="0"/>
                <a:cs typeface="Arial" panose="020B0604020202020204" pitchFamily="34" charset="0"/>
              </a:rPr>
              <a:t>nstalls from one side</a:t>
            </a:r>
          </a:p>
          <a:p>
            <a:pPr marL="285750" indent="-285750">
              <a:buFont typeface="Arial" panose="020B0604020202020204" pitchFamily="34" charset="0"/>
              <a:buChar char="•"/>
            </a:pPr>
            <a:r>
              <a:rPr lang="en-US" sz="1800" dirty="0"/>
              <a:t>N</a:t>
            </a:r>
            <a:r>
              <a:rPr lang="en-US" sz="1800" dirty="0">
                <a:latin typeface="Arial" panose="020B0604020202020204" pitchFamily="34" charset="0"/>
                <a:cs typeface="Arial" panose="020B0604020202020204" pitchFamily="34" charset="0"/>
              </a:rPr>
              <a:t>o predrilling—no auger bits required</a:t>
            </a:r>
          </a:p>
          <a:p>
            <a:pPr marL="285750" indent="-285750">
              <a:buFont typeface="Arial" panose="020B0604020202020204" pitchFamily="34" charset="0"/>
              <a:buChar char="•"/>
            </a:pPr>
            <a:r>
              <a:rPr lang="en-US" sz="1800" dirty="0"/>
              <a:t>No </a:t>
            </a:r>
            <a:r>
              <a:rPr lang="en-US" sz="1800" dirty="0">
                <a:latin typeface="Arial" panose="020B0604020202020204" pitchFamily="34" charset="0"/>
                <a:cs typeface="Arial" panose="020B0604020202020204" pitchFamily="34" charset="0"/>
              </a:rPr>
              <a:t>need to purchase separate washers, nuts, and bolts</a:t>
            </a:r>
            <a:endParaRPr lang="en-US" sz="1800" dirty="0"/>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Oversized 0.903</a:t>
            </a:r>
            <a:r>
              <a:rPr lang="en-US" sz="1800" dirty="0"/>
              <a:t>″</a:t>
            </a:r>
            <a:r>
              <a:rPr lang="en-US" sz="1800" dirty="0">
                <a:latin typeface="Arial" panose="020B0604020202020204" pitchFamily="34" charset="0"/>
                <a:cs typeface="Arial" panose="020B0604020202020204" pitchFamily="34" charset="0"/>
              </a:rPr>
              <a:t> diameter integral washer eliminates the need for separate washers</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46</a:t>
            </a:fld>
            <a:endParaRPr lang="en-US"/>
          </a:p>
        </p:txBody>
      </p:sp>
    </p:spTree>
    <p:extLst>
      <p:ext uri="{BB962C8B-B14F-4D97-AF65-F5344CB8AC3E}">
        <p14:creationId xmlns:p14="http://schemas.microsoft.com/office/powerpoint/2010/main" val="6630486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8870" fontAlgn="base">
              <a:spcBef>
                <a:spcPct val="0"/>
              </a:spcBef>
              <a:spcAft>
                <a:spcPct val="0"/>
              </a:spcAft>
            </a:pPr>
            <a:r>
              <a:rPr lang="en-CA" sz="1400" b="1" dirty="0">
                <a:latin typeface="+mj-lt"/>
              </a:rPr>
              <a:t>Say: </a:t>
            </a:r>
            <a:r>
              <a:rPr lang="en-US" sz="1800" dirty="0">
                <a:solidFill>
                  <a:srgbClr val="1C1C1C"/>
                </a:solidFill>
                <a:latin typeface="Arial" panose="020B0604020202020204" pitchFamily="34" charset="0"/>
                <a:cs typeface="Arial" panose="020B0604020202020204" pitchFamily="34" charset="0"/>
              </a:rPr>
              <a:t>These screws:</a:t>
            </a:r>
          </a:p>
          <a:p>
            <a:pPr defTabSz="1218870" fontAlgn="base">
              <a:spcBef>
                <a:spcPct val="0"/>
              </a:spcBef>
              <a:spcAft>
                <a:spcPct val="0"/>
              </a:spcAft>
            </a:pPr>
            <a:endParaRPr lang="en-US" sz="1800" dirty="0">
              <a:solidFill>
                <a:srgbClr val="1C1C1C"/>
              </a:solidFill>
              <a:latin typeface="Arial" panose="020B0604020202020204" pitchFamily="34" charset="0"/>
              <a:cs typeface="Arial" panose="020B0604020202020204" pitchFamily="34" charset="0"/>
            </a:endParaRPr>
          </a:p>
          <a:p>
            <a:pPr marL="285750" indent="-285750" defTabSz="1218870" fontAlgn="base">
              <a:spcBef>
                <a:spcPct val="0"/>
              </a:spcBef>
              <a:spcAft>
                <a:spcPct val="0"/>
              </a:spcAft>
              <a:buFont typeface="Arial" panose="020B0604020202020204" pitchFamily="34" charset="0"/>
              <a:buChar char="•"/>
            </a:pPr>
            <a:r>
              <a:rPr lang="en-US" sz="1800" dirty="0">
                <a:solidFill>
                  <a:srgbClr val="1C1C1C"/>
                </a:solidFill>
                <a:latin typeface="Arial" panose="020B0604020202020204" pitchFamily="34" charset="0"/>
                <a:cs typeface="Arial" panose="020B0604020202020204" pitchFamily="34" charset="0"/>
              </a:rPr>
              <a:t>are good for single and double stringers (see connection options above)</a:t>
            </a:r>
          </a:p>
          <a:p>
            <a:pPr marL="285750" indent="-285750" defTabSz="1218870" fontAlgn="base">
              <a:spcBef>
                <a:spcPct val="0"/>
              </a:spcBef>
              <a:spcAft>
                <a:spcPct val="0"/>
              </a:spcAft>
              <a:buFont typeface="Arial" panose="020B0604020202020204" pitchFamily="34" charset="0"/>
              <a:buChar char="•"/>
            </a:pPr>
            <a:r>
              <a:rPr lang="en-US" sz="1800" dirty="0">
                <a:solidFill>
                  <a:srgbClr val="1C1C1C"/>
                </a:solidFill>
                <a:latin typeface="Arial" panose="020B0604020202020204" pitchFamily="34" charset="0"/>
                <a:cs typeface="Arial" panose="020B0604020202020204" pitchFamily="34" charset="0"/>
              </a:rPr>
              <a:t>are good for square or round piles</a:t>
            </a:r>
          </a:p>
          <a:p>
            <a:pPr marL="285750" indent="-285750" defTabSz="1218870" fontAlgn="base">
              <a:spcBef>
                <a:spcPct val="0"/>
              </a:spcBef>
              <a:spcAft>
                <a:spcPct val="0"/>
              </a:spcAft>
              <a:buFont typeface="Arial" panose="020B0604020202020204" pitchFamily="34" charset="0"/>
              <a:buChar char="•"/>
            </a:pPr>
            <a:r>
              <a:rPr lang="en-US" sz="1800" dirty="0">
                <a:solidFill>
                  <a:srgbClr val="1C1C1C"/>
                </a:solidFill>
                <a:latin typeface="Arial" panose="020B0604020202020204" pitchFamily="34" charset="0"/>
                <a:cs typeface="Arial" panose="020B0604020202020204" pitchFamily="34" charset="0"/>
              </a:rPr>
              <a:t>have an ASTM A153 Class-C HDG coating suitable for coastal and marine environments (the minimum ASCE 24 requirement), and</a:t>
            </a:r>
          </a:p>
          <a:p>
            <a:pPr marL="285750" indent="-285750" defTabSz="1218870" fontAlgn="base">
              <a:spcBef>
                <a:spcPct val="0"/>
              </a:spcBef>
              <a:spcAft>
                <a:spcPct val="0"/>
              </a:spcAft>
              <a:buFont typeface="Arial" panose="020B0604020202020204" pitchFamily="34" charset="0"/>
              <a:buChar char="•"/>
            </a:pPr>
            <a:r>
              <a:rPr lang="en-US" sz="1800" dirty="0">
                <a:solidFill>
                  <a:srgbClr val="1C1C1C"/>
                </a:solidFill>
                <a:latin typeface="Arial" panose="020B0604020202020204" pitchFamily="34" charset="0"/>
                <a:cs typeface="Arial" panose="020B0604020202020204" pitchFamily="34" charset="0"/>
              </a:rPr>
              <a:t>are available in lengths of 4″, 6″, 8″, 10″, and 12″.</a:t>
            </a:r>
            <a:endParaRPr lang="en-CA" sz="1800" dirty="0"/>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47</a:t>
            </a:fld>
            <a:endParaRPr lang="en-US"/>
          </a:p>
        </p:txBody>
      </p:sp>
    </p:spTree>
    <p:extLst>
      <p:ext uri="{BB962C8B-B14F-4D97-AF65-F5344CB8AC3E}">
        <p14:creationId xmlns:p14="http://schemas.microsoft.com/office/powerpoint/2010/main" val="25596851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defTabSz="1218870" eaLnBrk="1" hangingPunct="1"/>
            <a:r>
              <a:rPr lang="en-CA" sz="1400" b="1" dirty="0">
                <a:latin typeface="+mj-lt"/>
              </a:rPr>
              <a:t>Say:</a:t>
            </a:r>
          </a:p>
          <a:p>
            <a:pPr algn="l" defTabSz="1218870" eaLnBrk="1" hangingPunct="1"/>
            <a:endParaRPr lang="en-CA" sz="1400" b="1" dirty="0">
              <a:latin typeface="+mj-lt"/>
            </a:endParaRPr>
          </a:p>
          <a:p>
            <a:pPr algn="ctr"/>
            <a:r>
              <a:rPr lang="en-US" sz="1400" b="1" dirty="0">
                <a:latin typeface="Arial" panose="020B0604020202020204" pitchFamily="34" charset="0"/>
                <a:cs typeface="Arial" panose="020B0604020202020204" pitchFamily="34" charset="0"/>
              </a:rPr>
              <a:t>Uplift Comparison in a Continuous Beam </a:t>
            </a:r>
          </a:p>
          <a:p>
            <a:pPr algn="ctr" defTabSz="1218870"/>
            <a:r>
              <a:rPr lang="en-US" sz="1400" dirty="0">
                <a:latin typeface="Arial" panose="020B0604020202020204" pitchFamily="34" charset="0"/>
                <a:cs typeface="Arial" panose="020B0604020202020204" pitchFamily="34" charset="0"/>
              </a:rPr>
              <a:t>(</a:t>
            </a:r>
            <a:r>
              <a:rPr lang="en-US" sz="1400" dirty="0"/>
              <a:t>¾″</a:t>
            </a:r>
            <a:r>
              <a:rPr lang="en-US" sz="1400" dirty="0">
                <a:latin typeface="Arial" panose="020B0604020202020204" pitchFamily="34" charset="0"/>
                <a:cs typeface="Arial" panose="020B0604020202020204" pitchFamily="34" charset="0"/>
              </a:rPr>
              <a:t> bolts only bring load to 1,258# (larger diameter offers more strength, but C</a:t>
            </a:r>
            <a:r>
              <a:rPr lang="en-US" sz="1400" baseline="-5999" dirty="0">
                <a:latin typeface="Arial" panose="020B0604020202020204" pitchFamily="34" charset="0"/>
                <a:cs typeface="Arial" panose="020B0604020202020204" pitchFamily="34" charset="0"/>
              </a:rPr>
              <a:t>Δ</a:t>
            </a:r>
            <a:r>
              <a:rPr lang="en-US" sz="1400" dirty="0">
                <a:latin typeface="Arial" panose="020B0604020202020204" pitchFamily="34" charset="0"/>
                <a:cs typeface="Arial" panose="020B0604020202020204" pitchFamily="34" charset="0"/>
              </a:rPr>
              <a:t> = geometry factor goes from 0.71 to 0.59)</a:t>
            </a:r>
          </a:p>
          <a:p>
            <a:pPr defTabSz="1218870"/>
            <a:endParaRPr lang="en-US" sz="1400" dirty="0"/>
          </a:p>
          <a:p>
            <a:pPr defTabSz="1218870"/>
            <a:r>
              <a:rPr lang="en-US" sz="1400" dirty="0"/>
              <a:t>Larger bolts must be a greater distance from the edge (7x the diameter) for full capacity because the bolt is more likely to fail (tear through the wood) without this additional edge distance. Because the size of the wood member doesn’t change, the bolt holes become closer to the edge and the load permitted would need to be reduced by the geometry factor.</a:t>
            </a:r>
          </a:p>
          <a:p>
            <a:endParaRPr lang="en-US" sz="1400" dirty="0">
              <a:ea typeface="Calibri"/>
            </a:endParaRPr>
          </a:p>
          <a:p>
            <a:r>
              <a:rPr lang="en-US" sz="1400" dirty="0">
                <a:ea typeface="Calibri"/>
              </a:rPr>
              <a:t>Wood connections are stronger when the load is spread out over a number of fasteners. To accomplish this, designers should consider using more, smaller fasteners and fewer, larger ⅝″ bolts when possible.</a:t>
            </a:r>
            <a:r>
              <a:rPr lang="en-US" sz="1400" dirty="0"/>
              <a:t> Further information is available </a:t>
            </a:r>
            <a:r>
              <a:rPr lang="en-US" sz="1400" dirty="0">
                <a:hlinkClick r:id="rId3">
                  <a:extLst>
                    <a:ext uri="{A12FA001-AC4F-418D-AE19-62706E023703}">
                      <ahyp:hlinkClr xmlns:ahyp="http://schemas.microsoft.com/office/drawing/2018/hyperlinkcolor" val="tx"/>
                    </a:ext>
                  </a:extLst>
                </a:hlinkClick>
              </a:rPr>
              <a:t>here</a:t>
            </a:r>
            <a:r>
              <a:rPr lang="en-US" sz="1400" dirty="0"/>
              <a:t>. (Accessed October 2020.)</a:t>
            </a:r>
          </a:p>
          <a:p>
            <a:pPr algn="l" defTabSz="1218870" eaLnBrk="1" hangingPunct="1"/>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48</a:t>
            </a:fld>
            <a:endParaRPr lang="en-US"/>
          </a:p>
        </p:txBody>
      </p:sp>
    </p:spTree>
    <p:extLst>
      <p:ext uri="{BB962C8B-B14F-4D97-AF65-F5344CB8AC3E}">
        <p14:creationId xmlns:p14="http://schemas.microsoft.com/office/powerpoint/2010/main" val="30707608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8870" fontAlgn="base">
              <a:spcBef>
                <a:spcPct val="20000"/>
              </a:spcBef>
              <a:spcAft>
                <a:spcPct val="0"/>
              </a:spcAft>
            </a:pPr>
            <a:r>
              <a:rPr lang="en-CA" sz="1400" b="1" dirty="0">
                <a:latin typeface="+mj-lt"/>
              </a:rPr>
              <a:t>Say: </a:t>
            </a:r>
            <a:r>
              <a:rPr lang="en-US" sz="1800" b="1" dirty="0">
                <a:latin typeface="Arial" panose="020B0604020202020204" pitchFamily="34" charset="0"/>
                <a:cs typeface="Arial" panose="020B0604020202020204" pitchFamily="34" charset="0"/>
              </a:rPr>
              <a:t>ASCE 24-05/14 </a:t>
            </a:r>
            <a:r>
              <a:rPr lang="en-US" sz="1800" dirty="0">
                <a:latin typeface="Arial" panose="020B0604020202020204" pitchFamily="34" charset="0"/>
                <a:cs typeface="Arial" panose="020B0604020202020204" pitchFamily="34" charset="0"/>
              </a:rPr>
              <a:t>4.0 Coastal High Hazard Areas and Coastal A Zones</a:t>
            </a:r>
            <a:endParaRPr lang="en-US" sz="1800" dirty="0"/>
          </a:p>
          <a:p>
            <a:pPr lvl="1" indent="0" defTabSz="1218870" fontAlgn="base">
              <a:spcAft>
                <a:spcPct val="0"/>
              </a:spcAft>
              <a:buNone/>
            </a:pPr>
            <a:r>
              <a:rPr lang="en-US" sz="1800" b="1" dirty="0">
                <a:latin typeface="Arial" panose="020B0604020202020204" pitchFamily="34" charset="0"/>
                <a:cs typeface="Arial" panose="020B0604020202020204" pitchFamily="34" charset="0"/>
              </a:rPr>
              <a:t>Timber Pile Connections</a:t>
            </a:r>
          </a:p>
          <a:p>
            <a:pPr lvl="1" indent="0" defTabSz="1218870" fontAlgn="base">
              <a:spcAft>
                <a:spcPct val="0"/>
              </a:spcAft>
              <a:buNone/>
            </a:pPr>
            <a:endParaRPr lang="en-US" sz="1800" b="1" dirty="0">
              <a:latin typeface="Arial" panose="020B0604020202020204" pitchFamily="34" charset="0"/>
              <a:cs typeface="Arial" panose="020B0604020202020204" pitchFamily="34" charset="0"/>
            </a:endParaRPr>
          </a:p>
          <a:p>
            <a:pPr lvl="1" indent="0" defTabSz="1218870" fontAlgn="base">
              <a:spcAft>
                <a:spcPct val="0"/>
              </a:spcAft>
              <a:buNone/>
            </a:pPr>
            <a:r>
              <a:rPr lang="en-US" sz="1800" dirty="0">
                <a:latin typeface="Arial" panose="020B0604020202020204" pitchFamily="34" charset="0"/>
                <a:cs typeface="Arial" panose="020B0604020202020204" pitchFamily="34" charset="0"/>
              </a:rPr>
              <a:t>Other connections are acceptable provided they are equal to, or superior to, the applications.</a:t>
            </a:r>
          </a:p>
          <a:p>
            <a:pPr lvl="1" indent="0" defTabSz="1218870" fontAlgn="base">
              <a:spcAft>
                <a:spcPct val="0"/>
              </a:spcAft>
              <a:buNone/>
            </a:pPr>
            <a:endParaRPr lang="en-US" sz="1800" dirty="0">
              <a:latin typeface="Arial" panose="020B0604020202020204" pitchFamily="34" charset="0"/>
              <a:cs typeface="Arial" panose="020B0604020202020204" pitchFamily="34" charset="0"/>
            </a:endParaRPr>
          </a:p>
          <a:p>
            <a:pPr lvl="1" indent="0" defTabSz="1218870" fontAlgn="base">
              <a:spcAft>
                <a:spcPct val="0"/>
              </a:spcAft>
              <a:buNone/>
            </a:pPr>
            <a:r>
              <a:rPr lang="en-US" sz="1800" dirty="0"/>
              <a:t>C</a:t>
            </a:r>
            <a:r>
              <a:rPr lang="en-US" sz="1800" dirty="0">
                <a:latin typeface="Arial" panose="020B0604020202020204" pitchFamily="34" charset="0"/>
                <a:cs typeface="Arial" panose="020B0604020202020204" pitchFamily="34" charset="0"/>
              </a:rPr>
              <a:t>onnections shall be made with timber scabs or metal straps and headed bolts, or positive tension-resisting devices…</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49</a:t>
            </a:fld>
            <a:endParaRPr lang="en-US"/>
          </a:p>
        </p:txBody>
      </p:sp>
    </p:spTree>
    <p:extLst>
      <p:ext uri="{BB962C8B-B14F-4D97-AF65-F5344CB8AC3E}">
        <p14:creationId xmlns:p14="http://schemas.microsoft.com/office/powerpoint/2010/main" val="192153537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50</a:t>
            </a:fld>
            <a:endParaRPr lang="en-US"/>
          </a:p>
        </p:txBody>
      </p:sp>
    </p:spTree>
    <p:extLst>
      <p:ext uri="{BB962C8B-B14F-4D97-AF65-F5344CB8AC3E}">
        <p14:creationId xmlns:p14="http://schemas.microsoft.com/office/powerpoint/2010/main" val="16529968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defTabSz="1218870" eaLnBrk="1" hangingPunct="1"/>
            <a:r>
              <a:rPr lang="en-CA" sz="1400" b="1" dirty="0">
                <a:latin typeface="+mj-lt"/>
              </a:rPr>
              <a:t>Say:</a:t>
            </a:r>
          </a:p>
          <a:p>
            <a:pPr algn="l" defTabSz="1218870" eaLnBrk="1" hangingPunct="1"/>
            <a:endParaRPr lang="en-CA" sz="1400" b="1" dirty="0">
              <a:latin typeface="+mj-lt"/>
            </a:endParaRPr>
          </a:p>
          <a:p>
            <a:pPr eaLnBrk="1" hangingPunct="1">
              <a:lnSpc>
                <a:spcPct val="100000"/>
              </a:lnSpc>
            </a:pPr>
            <a:r>
              <a:rPr lang="en-US" b="1" dirty="0"/>
              <a:t>ASCE 24-05/14 </a:t>
            </a:r>
            <a:r>
              <a:rPr lang="en-US" b="1" i="1" dirty="0"/>
              <a:t>Flood Resistant Design and Construction</a:t>
            </a:r>
          </a:p>
          <a:p>
            <a:pPr marL="285750" indent="-285750" eaLnBrk="1" hangingPunct="1">
              <a:lnSpc>
                <a:spcPct val="100000"/>
              </a:lnSpc>
              <a:buFont typeface="Arial" panose="020B0604020202020204" pitchFamily="34" charset="0"/>
              <a:buChar char="•"/>
            </a:pPr>
            <a:r>
              <a:rPr lang="en-US" b="1" dirty="0"/>
              <a:t>5.0 Materials </a:t>
            </a:r>
          </a:p>
          <a:p>
            <a:pPr marL="858760" lvl="1" indent="-285750"/>
            <a:r>
              <a:rPr lang="en-US" b="1" dirty="0"/>
              <a:t>5.1</a:t>
            </a:r>
            <a:r>
              <a:rPr lang="en-US" dirty="0"/>
              <a:t>…Exposed structural and nonstructural…materials, including connections, shall be capable of resisting…corrosion or decay due to precipitation, wind-driven water, salt spray, or other corrosive agents…</a:t>
            </a:r>
            <a:endParaRPr lang="en-US" u="sng" dirty="0"/>
          </a:p>
          <a:p>
            <a:pPr marL="858760" lvl="1" indent="-285750"/>
            <a:r>
              <a:rPr lang="en-US" b="1" kern="0" dirty="0">
                <a:latin typeface="Arial" pitchFamily="34" charset="0"/>
                <a:cs typeface="Arial" pitchFamily="34" charset="0"/>
              </a:rPr>
              <a:t>5.2.2.2 Noncorrosive Environments</a:t>
            </a:r>
            <a:r>
              <a:rPr lang="en-US" kern="0" dirty="0">
                <a:latin typeface="Arial" pitchFamily="34" charset="0"/>
                <a:cs typeface="Arial" pitchFamily="34" charset="0"/>
              </a:rPr>
              <a:t>…exposed...straps and anchoring devices shall be stainless steel or 	hot-dip galvanized (HDG) after fabrication…</a:t>
            </a:r>
          </a:p>
          <a:p>
            <a:pPr>
              <a:lnSpc>
                <a:spcPct val="100000"/>
              </a:lnSpc>
              <a:spcBef>
                <a:spcPts val="0"/>
              </a:spcBef>
            </a:pPr>
            <a:endParaRPr lang="en-US" u="sng" kern="0" dirty="0"/>
          </a:p>
          <a:p>
            <a:pPr defTabSz="1218870" eaLnBrk="1" hangingPunct="1"/>
            <a:r>
              <a:rPr lang="en-US" kern="0" dirty="0">
                <a:latin typeface="Arial" pitchFamily="34" charset="0"/>
                <a:cs typeface="Arial" pitchFamily="34" charset="0"/>
              </a:rPr>
              <a:t>Note: </a:t>
            </a:r>
          </a:p>
          <a:p>
            <a:pPr marL="285750" indent="-285750" defTabSz="1218870" eaLnBrk="1" hangingPunct="1">
              <a:buFont typeface="Arial" panose="020B0604020202020204" pitchFamily="34" charset="0"/>
              <a:buChar char="•"/>
            </a:pPr>
            <a:r>
              <a:rPr lang="en-US" kern="0" dirty="0">
                <a:latin typeface="Arial" pitchFamily="34" charset="0"/>
                <a:cs typeface="Arial" pitchFamily="34" charset="0"/>
              </a:rPr>
              <a:t>ASTM A653, G185, and G90 connectors are hot-dip galvanized </a:t>
            </a:r>
            <a:r>
              <a:rPr lang="en-US" i="1" kern="0" dirty="0">
                <a:latin typeface="Arial" pitchFamily="34" charset="0"/>
                <a:cs typeface="Arial" pitchFamily="34" charset="0"/>
              </a:rPr>
              <a:t>prior</a:t>
            </a:r>
            <a:r>
              <a:rPr lang="en-US" kern="0" dirty="0">
                <a:latin typeface="Arial" pitchFamily="34" charset="0"/>
                <a:cs typeface="Arial" pitchFamily="34" charset="0"/>
              </a:rPr>
              <a:t> to fabrication.</a:t>
            </a:r>
          </a:p>
          <a:p>
            <a:pPr marL="285750" indent="-285750" defTabSz="1218870" eaLnBrk="1" hangingPunct="1">
              <a:buFont typeface="Arial" panose="020B0604020202020204" pitchFamily="34" charset="0"/>
              <a:buChar char="•"/>
            </a:pPr>
            <a:r>
              <a:rPr lang="en-US" kern="0" dirty="0">
                <a:latin typeface="Arial" pitchFamily="34" charset="0"/>
                <a:cs typeface="Arial" pitchFamily="34" charset="0"/>
              </a:rPr>
              <a:t>Batch/Post-HDG connectors per ASTM A123, grade 95 are hot-dip galvanized </a:t>
            </a:r>
            <a:r>
              <a:rPr lang="en-US" i="1" kern="0" dirty="0">
                <a:latin typeface="Arial" pitchFamily="34" charset="0"/>
                <a:cs typeface="Arial" pitchFamily="34" charset="0"/>
              </a:rPr>
              <a:t>after</a:t>
            </a:r>
            <a:r>
              <a:rPr lang="en-US" kern="0" dirty="0">
                <a:latin typeface="Arial" pitchFamily="34" charset="0"/>
                <a:cs typeface="Arial" pitchFamily="34" charset="0"/>
              </a:rPr>
              <a:t> fabrication. (Amount of zinc varies with the thickness of the steel and must be ≥14 ga.)</a:t>
            </a:r>
          </a:p>
          <a:p>
            <a:pPr>
              <a:lnSpc>
                <a:spcPct val="100000"/>
              </a:lnSpc>
              <a:spcBef>
                <a:spcPts val="0"/>
              </a:spcBef>
            </a:pPr>
            <a:endParaRPr lang="en-US" b="1" kern="0" dirty="0"/>
          </a:p>
          <a:p>
            <a:pPr>
              <a:lnSpc>
                <a:spcPct val="100000"/>
              </a:lnSpc>
              <a:spcBef>
                <a:spcPts val="0"/>
              </a:spcBef>
            </a:pPr>
            <a:r>
              <a:rPr lang="en-US" b="1" kern="0" dirty="0"/>
              <a:t>Therefore:</a:t>
            </a:r>
          </a:p>
          <a:p>
            <a:pPr defTabSz="1218870">
              <a:lnSpc>
                <a:spcPct val="80000"/>
              </a:lnSpc>
              <a:spcBef>
                <a:spcPts val="1333"/>
              </a:spcBef>
            </a:pPr>
            <a:r>
              <a:rPr lang="en-US" dirty="0"/>
              <a:t>All exposed connectors and fasteners based on the IBC or in floodways shall meet the following guidelines:</a:t>
            </a:r>
          </a:p>
          <a:p>
            <a:pPr marL="285750" indent="-285750" defTabSz="1218870">
              <a:lnSpc>
                <a:spcPct val="80000"/>
              </a:lnSpc>
              <a:spcBef>
                <a:spcPts val="1333"/>
              </a:spcBef>
              <a:buFont typeface="Arial" panose="020B0604020202020204" pitchFamily="34" charset="0"/>
              <a:buChar char="•"/>
            </a:pPr>
            <a:r>
              <a:rPr lang="en-US" dirty="0"/>
              <a:t>Connectors: Batch/Post-HDG (ASTM A123, grade 95) or 316 stainless steel</a:t>
            </a:r>
          </a:p>
          <a:p>
            <a:pPr marL="285750" indent="-285750" defTabSz="1218870">
              <a:lnSpc>
                <a:spcPct val="80000"/>
              </a:lnSpc>
              <a:spcBef>
                <a:spcPts val="1333"/>
              </a:spcBef>
              <a:buFont typeface="Arial" panose="020B0604020202020204" pitchFamily="34" charset="0"/>
              <a:buChar char="•"/>
            </a:pPr>
            <a:r>
              <a:rPr lang="en-US" dirty="0"/>
              <a:t>Fasteners: HDG per ASTM A153, class C (2.1 mils/53 microns min.) or stainless steel</a:t>
            </a:r>
          </a:p>
          <a:p>
            <a:pPr algn="l" defTabSz="1218870" eaLnBrk="1" hangingPunct="1"/>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51</a:t>
            </a:fld>
            <a:endParaRPr lang="en-US"/>
          </a:p>
        </p:txBody>
      </p:sp>
    </p:spTree>
    <p:extLst>
      <p:ext uri="{BB962C8B-B14F-4D97-AF65-F5344CB8AC3E}">
        <p14:creationId xmlns:p14="http://schemas.microsoft.com/office/powerpoint/2010/main" val="3122619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CA" sz="1800" dirty="0"/>
              <a:t>Note the lack of hardware at all the connections. This construction is relying solely on </a:t>
            </a:r>
            <a:r>
              <a:rPr lang="en-CA" sz="1800" i="1" dirty="0"/>
              <a:t>friction to resist all horizontal and vertical forces. This would be insufficient during a flood, and this building would be likely swept off its piers. </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52</a:t>
            </a:fld>
            <a:endParaRPr lang="en-US"/>
          </a:p>
        </p:txBody>
      </p:sp>
    </p:spTree>
    <p:extLst>
      <p:ext uri="{BB962C8B-B14F-4D97-AF65-F5344CB8AC3E}">
        <p14:creationId xmlns:p14="http://schemas.microsoft.com/office/powerpoint/2010/main" val="36271372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800" dirty="0">
                <a:solidFill>
                  <a:srgbClr val="1C1C1C"/>
                </a:solidFill>
                <a:latin typeface="Arial" panose="020B0604020202020204" pitchFamily="34" charset="0"/>
                <a:cs typeface="Arial" panose="020B0604020202020204" pitchFamily="34" charset="0"/>
              </a:rPr>
              <a:t>Many structures use concrete or masonry piers to support elevated framing. These piers function much like the wood piles that were reviewed previously. </a:t>
            </a:r>
          </a:p>
          <a:p>
            <a:endParaRPr lang="en-US" sz="1800" dirty="0">
              <a:solidFill>
                <a:srgbClr val="1C1C1C"/>
              </a:solidFill>
              <a:latin typeface="Arial" panose="020B0604020202020204" pitchFamily="34" charset="0"/>
              <a:cs typeface="Arial" panose="020B0604020202020204" pitchFamily="34" charset="0"/>
            </a:endParaRPr>
          </a:p>
          <a:p>
            <a:r>
              <a:rPr lang="en-US" sz="1800" dirty="0">
                <a:solidFill>
                  <a:srgbClr val="1C1C1C"/>
                </a:solidFill>
                <a:latin typeface="Arial" panose="020B0604020202020204" pitchFamily="34" charset="0"/>
                <a:cs typeface="Arial" panose="020B0604020202020204" pitchFamily="34" charset="0"/>
              </a:rPr>
              <a:t>They take both uplift and lateral forces from the framing above and transfer them to the foundation.</a:t>
            </a:r>
          </a:p>
          <a:p>
            <a:endParaRPr lang="en-US" sz="1800" dirty="0">
              <a:solidFill>
                <a:srgbClr val="1C1C1C"/>
              </a:solidFill>
              <a:latin typeface="Arial" panose="020B0604020202020204" pitchFamily="34" charset="0"/>
              <a:cs typeface="Arial" panose="020B0604020202020204" pitchFamily="34" charset="0"/>
            </a:endParaRPr>
          </a:p>
          <a:p>
            <a:r>
              <a:rPr lang="en-US" sz="1800" dirty="0">
                <a:solidFill>
                  <a:srgbClr val="1C1C1C"/>
                </a:solidFill>
                <a:latin typeface="Arial" panose="020B0604020202020204" pitchFamily="34" charset="0"/>
                <a:cs typeface="Arial" panose="020B0604020202020204" pitchFamily="34" charset="0"/>
              </a:rPr>
              <a:t>Options like the illustrated column caps are cast-in-place at the time of construction. </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53</a:t>
            </a:fld>
            <a:endParaRPr lang="en-US"/>
          </a:p>
        </p:txBody>
      </p:sp>
    </p:spTree>
    <p:extLst>
      <p:ext uri="{BB962C8B-B14F-4D97-AF65-F5344CB8AC3E}">
        <p14:creationId xmlns:p14="http://schemas.microsoft.com/office/powerpoint/2010/main" val="8896809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800" dirty="0"/>
              <a:t>Other options may allow for a post installed or retrofit solution such as the hold-down shown here on the right. </a:t>
            </a:r>
          </a:p>
          <a:p>
            <a:endParaRPr lang="en-US" sz="1800" dirty="0"/>
          </a:p>
          <a:p>
            <a:r>
              <a:rPr lang="en-US" sz="1800" dirty="0"/>
              <a:t>It is important to note that the concrete and masonry piers must be constructed to resist the forces transferred into them. </a:t>
            </a:r>
          </a:p>
          <a:p>
            <a:endParaRPr lang="en-US" sz="1800" dirty="0"/>
          </a:p>
          <a:p>
            <a:r>
              <a:rPr lang="en-US" sz="1800" dirty="0"/>
              <a:t>They should have the proper amounts of reinforcing bar and appropriate compressive strength for the grout or concrete.</a:t>
            </a:r>
            <a:endParaRPr lang="en-CA" sz="1800" dirty="0"/>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54</a:t>
            </a:fld>
            <a:endParaRPr lang="en-US"/>
          </a:p>
        </p:txBody>
      </p:sp>
    </p:spTree>
    <p:extLst>
      <p:ext uri="{BB962C8B-B14F-4D97-AF65-F5344CB8AC3E}">
        <p14:creationId xmlns:p14="http://schemas.microsoft.com/office/powerpoint/2010/main" val="31686524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55</a:t>
            </a:fld>
            <a:endParaRPr lang="en-US"/>
          </a:p>
        </p:txBody>
      </p:sp>
    </p:spTree>
    <p:extLst>
      <p:ext uri="{BB962C8B-B14F-4D97-AF65-F5344CB8AC3E}">
        <p14:creationId xmlns:p14="http://schemas.microsoft.com/office/powerpoint/2010/main" val="1735980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1218870" fontAlgn="base">
              <a:spcBef>
                <a:spcPct val="50000"/>
              </a:spcBef>
              <a:spcAft>
                <a:spcPct val="0"/>
              </a:spcAft>
              <a:buFont typeface="Arial" panose="020B0604020202020204" pitchFamily="34" charset="0"/>
              <a:buNone/>
            </a:pPr>
            <a:r>
              <a:rPr lang="en-CA" sz="1200" b="1" dirty="0">
                <a:latin typeface="+mj-lt"/>
                <a:cs typeface="Arial" panose="020B0604020202020204" pitchFamily="34" charset="0"/>
              </a:rPr>
              <a:t>Say: </a:t>
            </a:r>
          </a:p>
          <a:p>
            <a:pPr marL="0" indent="0" defTabSz="1218870" fontAlgn="base">
              <a:spcBef>
                <a:spcPct val="50000"/>
              </a:spcBef>
              <a:spcAft>
                <a:spcPct val="0"/>
              </a:spcAft>
              <a:buFont typeface="Arial" panose="020B0604020202020204" pitchFamily="34" charset="0"/>
              <a:buNone/>
            </a:pPr>
            <a:endParaRPr lang="en-CA" sz="1200" dirty="0">
              <a:latin typeface="+mj-lt"/>
              <a:cs typeface="Arial" panose="020B0604020202020204" pitchFamily="34" charset="0"/>
            </a:endParaRPr>
          </a:p>
          <a:p>
            <a:pPr marL="285750" indent="-285750" defTabSz="1218870" fontAlgn="base">
              <a:spcBef>
                <a:spcPct val="50000"/>
              </a:spcBef>
              <a:spcAft>
                <a:spcPct val="0"/>
              </a:spcAft>
              <a:buFont typeface="Arial" panose="020B0604020202020204" pitchFamily="34" charset="0"/>
              <a:buChar char="•"/>
            </a:pPr>
            <a:r>
              <a:rPr lang="en-CA" sz="1200" dirty="0">
                <a:latin typeface="+mj-lt"/>
                <a:cs typeface="Arial" panose="020B0604020202020204" pitchFamily="34" charset="0"/>
              </a:rPr>
              <a:t>Hurricane </a:t>
            </a:r>
            <a:r>
              <a:rPr lang="en-US" sz="1200" dirty="0">
                <a:solidFill>
                  <a:srgbClr val="000000"/>
                </a:solidFill>
                <a:latin typeface="+mj-lt"/>
                <a:cs typeface="Arial" panose="020B0604020202020204" pitchFamily="34" charset="0"/>
              </a:rPr>
              <a:t>Harvey damaged or destroyed over 200,000 homes and businesses with floods that resulted from 30-50 inches (760 </a:t>
            </a:r>
            <a:r>
              <a:rPr lang="en-US" sz="1200" dirty="0">
                <a:solidFill>
                  <a:schemeClr val="tx1"/>
                </a:solidFill>
                <a:latin typeface="+mj-lt"/>
                <a:cs typeface="Arial" panose="020B0604020202020204" pitchFamily="34" charset="0"/>
              </a:rPr>
              <a:t>mm.</a:t>
            </a:r>
            <a:r>
              <a:rPr lang="en-US" sz="1200" dirty="0">
                <a:solidFill>
                  <a:srgbClr val="C00000"/>
                </a:solidFill>
                <a:latin typeface="+mj-lt"/>
                <a:cs typeface="Arial" panose="020B0604020202020204" pitchFamily="34" charset="0"/>
              </a:rPr>
              <a:t> </a:t>
            </a:r>
            <a:r>
              <a:rPr lang="en-US" sz="1200" dirty="0">
                <a:solidFill>
                  <a:srgbClr val="000000"/>
                </a:solidFill>
                <a:latin typeface="+mj-lt"/>
                <a:cs typeface="Arial" panose="020B0604020202020204" pitchFamily="34" charset="0"/>
              </a:rPr>
              <a:t>to 1250 mm.) of rainfall.</a:t>
            </a:r>
          </a:p>
          <a:p>
            <a:pPr marL="285750" indent="-285750" defTabSz="1218870" fontAlgn="base">
              <a:spcBef>
                <a:spcPct val="50000"/>
              </a:spcBef>
              <a:spcAft>
                <a:spcPct val="0"/>
              </a:spcAft>
              <a:buFont typeface="Arial" panose="020B0604020202020204" pitchFamily="34" charset="0"/>
              <a:buChar char="•"/>
            </a:pPr>
            <a:r>
              <a:rPr lang="en-US" sz="1200" dirty="0">
                <a:solidFill>
                  <a:srgbClr val="000000"/>
                </a:solidFill>
                <a:latin typeface="+mj-lt"/>
                <a:cs typeface="Arial" panose="020B0604020202020204" pitchFamily="34" charset="0"/>
              </a:rPr>
              <a:t>Superstorm Sandy, a large flood event, damaged more than 305,000 homes resulting in </a:t>
            </a:r>
            <a:r>
              <a:rPr lang="en-US" sz="1200" dirty="0">
                <a:solidFill>
                  <a:schemeClr val="tx1"/>
                </a:solidFill>
                <a:latin typeface="+mj-lt"/>
                <a:cs typeface="Arial" panose="020B0604020202020204" pitchFamily="34" charset="0"/>
              </a:rPr>
              <a:t>more than $60B in damage.</a:t>
            </a:r>
          </a:p>
          <a:p>
            <a:pPr marL="285750" indent="-285750" defTabSz="1218870" fontAlgn="base">
              <a:spcBef>
                <a:spcPct val="50000"/>
              </a:spcBef>
              <a:spcAft>
                <a:spcPct val="0"/>
              </a:spcAft>
              <a:buFont typeface="Arial" panose="020B0604020202020204" pitchFamily="34" charset="0"/>
              <a:buChar char="•"/>
            </a:pPr>
            <a:r>
              <a:rPr lang="en-US" sz="1200" dirty="0">
                <a:solidFill>
                  <a:srgbClr val="000000"/>
                </a:solidFill>
                <a:latin typeface="+mj-lt"/>
                <a:cs typeface="Arial" panose="020B0604020202020204" pitchFamily="34" charset="0"/>
              </a:rPr>
              <a:t>The U.S. Geological Survey notes that floods cause an average of $6B in property damage, claim 140 lives, and prompt more Presidential disaster declarations per year than any other hazard.</a:t>
            </a:r>
          </a:p>
          <a:p>
            <a:endParaRPr lang="en-US"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11</a:t>
            </a:fld>
            <a:endParaRPr lang="en-US"/>
          </a:p>
        </p:txBody>
      </p:sp>
    </p:spTree>
    <p:extLst>
      <p:ext uri="{BB962C8B-B14F-4D97-AF65-F5344CB8AC3E}">
        <p14:creationId xmlns:p14="http://schemas.microsoft.com/office/powerpoint/2010/main" val="252218931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56</a:t>
            </a:fld>
            <a:endParaRPr lang="en-US"/>
          </a:p>
        </p:txBody>
      </p:sp>
    </p:spTree>
    <p:extLst>
      <p:ext uri="{BB962C8B-B14F-4D97-AF65-F5344CB8AC3E}">
        <p14:creationId xmlns:p14="http://schemas.microsoft.com/office/powerpoint/2010/main" val="324325638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57</a:t>
            </a:fld>
            <a:endParaRPr lang="en-US"/>
          </a:p>
        </p:txBody>
      </p:sp>
    </p:spTree>
    <p:extLst>
      <p:ext uri="{BB962C8B-B14F-4D97-AF65-F5344CB8AC3E}">
        <p14:creationId xmlns:p14="http://schemas.microsoft.com/office/powerpoint/2010/main" val="7190437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58</a:t>
            </a:fld>
            <a:endParaRPr lang="en-US"/>
          </a:p>
        </p:txBody>
      </p:sp>
    </p:spTree>
    <p:extLst>
      <p:ext uri="{BB962C8B-B14F-4D97-AF65-F5344CB8AC3E}">
        <p14:creationId xmlns:p14="http://schemas.microsoft.com/office/powerpoint/2010/main" val="17295100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8870" fontAlgn="base">
              <a:spcBef>
                <a:spcPct val="0"/>
              </a:spcBef>
              <a:spcAft>
                <a:spcPct val="0"/>
              </a:spcAft>
            </a:pPr>
            <a:r>
              <a:rPr lang="en-CA" sz="1400" b="1" dirty="0">
                <a:latin typeface="+mj-lt"/>
              </a:rPr>
              <a:t>Say: </a:t>
            </a:r>
            <a:r>
              <a:rPr lang="en-US" sz="1800" dirty="0">
                <a:solidFill>
                  <a:srgbClr val="1C1C1C"/>
                </a:solidFill>
                <a:latin typeface="Arial" panose="020B0604020202020204" pitchFamily="34" charset="0"/>
                <a:cs typeface="Arial" panose="020B0604020202020204" pitchFamily="34" charset="0"/>
              </a:rPr>
              <a:t>FEMA detail after Superstorm Sandy showing a longer twist strap</a:t>
            </a:r>
          </a:p>
          <a:p>
            <a:pPr defTabSz="1218870" fontAlgn="base">
              <a:spcBef>
                <a:spcPct val="0"/>
              </a:spcBef>
              <a:spcAft>
                <a:spcPct val="0"/>
              </a:spcAft>
            </a:pPr>
            <a:endParaRPr lang="en-US" sz="1800" dirty="0">
              <a:solidFill>
                <a:srgbClr val="1C1C1C"/>
              </a:solidFill>
              <a:latin typeface="Arial" panose="020B0604020202020204" pitchFamily="34" charset="0"/>
              <a:cs typeface="Arial" panose="020B0604020202020204" pitchFamily="34" charset="0"/>
            </a:endParaRPr>
          </a:p>
          <a:p>
            <a:pPr defTabSz="1218870" fontAlgn="base">
              <a:spcBef>
                <a:spcPct val="0"/>
              </a:spcBef>
              <a:spcAft>
                <a:spcPct val="0"/>
              </a:spcAft>
            </a:pPr>
            <a:r>
              <a:rPr lang="en-US" sz="1800" dirty="0">
                <a:solidFill>
                  <a:srgbClr val="1C1C1C"/>
                </a:solidFill>
                <a:latin typeface="Arial" panose="020B0604020202020204" pitchFamily="34" charset="0"/>
                <a:cs typeface="Arial" panose="020B0604020202020204" pitchFamily="34" charset="0"/>
              </a:rPr>
              <a:t>Note: Straps must be applied to every joist as illustrated. </a:t>
            </a:r>
          </a:p>
          <a:p>
            <a:pPr defTabSz="1218870" fontAlgn="base">
              <a:spcBef>
                <a:spcPct val="0"/>
              </a:spcBef>
              <a:spcAft>
                <a:spcPct val="0"/>
              </a:spcAft>
            </a:pPr>
            <a:endParaRPr lang="en-US" sz="1800" dirty="0">
              <a:solidFill>
                <a:srgbClr val="1C1C1C"/>
              </a:solidFill>
              <a:latin typeface="Arial" panose="020B0604020202020204" pitchFamily="34" charset="0"/>
              <a:cs typeface="Arial" panose="020B0604020202020204" pitchFamily="34" charset="0"/>
            </a:endParaRPr>
          </a:p>
          <a:p>
            <a:pPr defTabSz="1218870" fontAlgn="base">
              <a:spcBef>
                <a:spcPct val="0"/>
              </a:spcBef>
              <a:spcAft>
                <a:spcPct val="0"/>
              </a:spcAft>
            </a:pPr>
            <a:r>
              <a:rPr lang="en-US" sz="1800" dirty="0">
                <a:solidFill>
                  <a:srgbClr val="1C1C1C"/>
                </a:solidFill>
                <a:latin typeface="Arial" panose="020B0604020202020204" pitchFamily="34" charset="0"/>
                <a:cs typeface="Arial" panose="020B0604020202020204" pitchFamily="34" charset="0"/>
              </a:rPr>
              <a:t>Note the other necessary hold-down connections as well.</a:t>
            </a:r>
            <a:endParaRPr lang="en-CA" sz="1800" dirty="0"/>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59</a:t>
            </a:fld>
            <a:endParaRPr lang="en-US"/>
          </a:p>
        </p:txBody>
      </p:sp>
    </p:spTree>
    <p:extLst>
      <p:ext uri="{BB962C8B-B14F-4D97-AF65-F5344CB8AC3E}">
        <p14:creationId xmlns:p14="http://schemas.microsoft.com/office/powerpoint/2010/main" val="423658006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60</a:t>
            </a:fld>
            <a:endParaRPr lang="en-US"/>
          </a:p>
        </p:txBody>
      </p:sp>
    </p:spTree>
    <p:extLst>
      <p:ext uri="{BB962C8B-B14F-4D97-AF65-F5344CB8AC3E}">
        <p14:creationId xmlns:p14="http://schemas.microsoft.com/office/powerpoint/2010/main" val="10487402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800" dirty="0">
                <a:solidFill>
                  <a:srgbClr val="1C1C1C"/>
                </a:solidFill>
                <a:latin typeface="Arial" panose="020B0604020202020204" pitchFamily="34" charset="0"/>
                <a:ea typeface="Calibri" panose="020F0502020204030204" pitchFamily="34" charset="0"/>
                <a:cs typeface="Arial" panose="020B0604020202020204" pitchFamily="34" charset="0"/>
              </a:rPr>
              <a:t>Sometimes a home may require repairs after being damaged. When that occurs, structures must be brought to compliance with the current building code. If a structure was built many years back, it is highly possible that the BFE has become higher and the structure will need to be raised. That could mean removing current piles and installing new ones (often very costly and susceptible to material shortages) or using a proprietary jacket system to splice a new pile section on top of the existing one. This would bring the structure back to compliance with the current code and higher BFE.</a:t>
            </a:r>
            <a:endParaRPr lang="en-US" sz="1800" dirty="0">
              <a:solidFill>
                <a:srgbClr val="1C1C1C"/>
              </a:solidFill>
              <a:latin typeface="Arial" panose="020B0604020202020204" pitchFamily="34" charset="0"/>
              <a:cs typeface="Arial" panose="020B0604020202020204" pitchFamily="34" charset="0"/>
            </a:endParaRP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61</a:t>
            </a:fld>
            <a:endParaRPr lang="en-US"/>
          </a:p>
        </p:txBody>
      </p:sp>
    </p:spTree>
    <p:extLst>
      <p:ext uri="{BB962C8B-B14F-4D97-AF65-F5344CB8AC3E}">
        <p14:creationId xmlns:p14="http://schemas.microsoft.com/office/powerpoint/2010/main" val="173978067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800" dirty="0">
                <a:solidFill>
                  <a:srgbClr val="1C1C1C"/>
                </a:solidFill>
                <a:latin typeface="Arial" panose="020B0604020202020204" pitchFamily="34" charset="0"/>
                <a:ea typeface="Calibri" panose="020F0502020204030204" pitchFamily="34" charset="0"/>
                <a:cs typeface="Arial" panose="020B0604020202020204" pitchFamily="34" charset="0"/>
              </a:rPr>
              <a:t>In other cases, floodwaters can erode piles, both wood and concrete. </a:t>
            </a:r>
          </a:p>
          <a:p>
            <a:endParaRPr lang="en-US" sz="18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800" dirty="0">
                <a:solidFill>
                  <a:srgbClr val="1C1C1C"/>
                </a:solidFill>
                <a:latin typeface="Arial" panose="020B0604020202020204" pitchFamily="34" charset="0"/>
                <a:ea typeface="Calibri" panose="020F0502020204030204" pitchFamily="34" charset="0"/>
                <a:cs typeface="Arial" panose="020B0604020202020204" pitchFamily="34" charset="0"/>
              </a:rPr>
              <a:t>Repairs can be costly and may involve shoring the structure to remove or replace sections of the pile. </a:t>
            </a:r>
          </a:p>
          <a:p>
            <a:endParaRPr lang="en-US" sz="18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800" dirty="0">
                <a:solidFill>
                  <a:srgbClr val="1C1C1C"/>
                </a:solidFill>
                <a:latin typeface="Arial" panose="020B0604020202020204" pitchFamily="34" charset="0"/>
                <a:ea typeface="Calibri" panose="020F0502020204030204" pitchFamily="34" charset="0"/>
                <a:cs typeface="Arial" panose="020B0604020202020204" pitchFamily="34" charset="0"/>
              </a:rPr>
              <a:t>This is time consuming and difficult and could even require the erection of water barriers to establish dry working conditions for new concrete. </a:t>
            </a:r>
            <a:endParaRPr lang="en-CA" sz="1800" b="1" dirty="0">
              <a:solidFill>
                <a:srgbClr val="1C1C1C"/>
              </a:solidFill>
              <a:latin typeface="Arial" panose="020B0604020202020204" pitchFamily="34" charset="0"/>
              <a:cs typeface="Arial" panose="020B0604020202020204" pitchFamily="34" charset="0"/>
            </a:endParaRP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62</a:t>
            </a:fld>
            <a:endParaRPr lang="en-US"/>
          </a:p>
        </p:txBody>
      </p:sp>
    </p:spTree>
    <p:extLst>
      <p:ext uri="{BB962C8B-B14F-4D97-AF65-F5344CB8AC3E}">
        <p14:creationId xmlns:p14="http://schemas.microsoft.com/office/powerpoint/2010/main" val="33327719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800" dirty="0">
                <a:solidFill>
                  <a:srgbClr val="1C1C1C"/>
                </a:solidFill>
                <a:latin typeface="Arial" panose="020B0604020202020204" pitchFamily="34" charset="0"/>
                <a:ea typeface="Calibri" panose="020F0502020204030204" pitchFamily="34" charset="0"/>
                <a:cs typeface="Arial" panose="020B0604020202020204" pitchFamily="34" charset="0"/>
              </a:rPr>
              <a:t>Another repair option is to repair in place using a fiberglass jacket section. </a:t>
            </a:r>
          </a:p>
          <a:p>
            <a:endParaRPr lang="en-US" sz="18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800" dirty="0">
                <a:solidFill>
                  <a:srgbClr val="1C1C1C"/>
                </a:solidFill>
                <a:latin typeface="Arial" panose="020B0604020202020204" pitchFamily="34" charset="0"/>
                <a:ea typeface="Calibri" panose="020F0502020204030204" pitchFamily="34" charset="0"/>
                <a:cs typeface="Arial" panose="020B0604020202020204" pitchFamily="34" charset="0"/>
              </a:rPr>
              <a:t>As noted on the timber splice slide, the fiberglass jacket encapsulates the damaged section of the pile.</a:t>
            </a:r>
          </a:p>
          <a:p>
            <a:endParaRPr lang="en-US" sz="18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800" dirty="0">
                <a:solidFill>
                  <a:srgbClr val="1C1C1C"/>
                </a:solidFill>
                <a:latin typeface="Arial" panose="020B0604020202020204" pitchFamily="34" charset="0"/>
                <a:ea typeface="Calibri" panose="020F0502020204030204" pitchFamily="34" charset="0"/>
                <a:cs typeface="Arial" panose="020B0604020202020204" pitchFamily="34" charset="0"/>
              </a:rPr>
              <a:t>All the loose debris is removed first before encapsulation, then the jacket is filled with either a cementitious or epoxy grout, restoring its strength and load capacity. </a:t>
            </a:r>
          </a:p>
          <a:p>
            <a:endParaRPr lang="en-US" sz="18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800" dirty="0">
                <a:solidFill>
                  <a:srgbClr val="1C1C1C"/>
                </a:solidFill>
                <a:latin typeface="Arial" panose="020B0604020202020204" pitchFamily="34" charset="0"/>
                <a:ea typeface="Calibri" panose="020F0502020204030204" pitchFamily="34" charset="0"/>
                <a:cs typeface="Arial" panose="020B0604020202020204" pitchFamily="34" charset="0"/>
              </a:rPr>
              <a:t>These repairs are long lasting and usually more durable than the original pile installation.</a:t>
            </a:r>
            <a:endParaRPr lang="en-US" sz="1800" dirty="0">
              <a:solidFill>
                <a:srgbClr val="1C1C1C"/>
              </a:solidFill>
              <a:latin typeface="Arial" panose="020B0604020202020204" pitchFamily="34" charset="0"/>
              <a:cs typeface="Arial" panose="020B0604020202020204" pitchFamily="34" charset="0"/>
            </a:endParaRP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63</a:t>
            </a:fld>
            <a:endParaRPr lang="en-US"/>
          </a:p>
        </p:txBody>
      </p:sp>
    </p:spTree>
    <p:extLst>
      <p:ext uri="{BB962C8B-B14F-4D97-AF65-F5344CB8AC3E}">
        <p14:creationId xmlns:p14="http://schemas.microsoft.com/office/powerpoint/2010/main" val="296891104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64</a:t>
            </a:fld>
            <a:endParaRPr lang="en-US"/>
          </a:p>
        </p:txBody>
      </p:sp>
    </p:spTree>
    <p:extLst>
      <p:ext uri="{BB962C8B-B14F-4D97-AF65-F5344CB8AC3E}">
        <p14:creationId xmlns:p14="http://schemas.microsoft.com/office/powerpoint/2010/main" val="159878120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65</a:t>
            </a:fld>
            <a:endParaRPr lang="en-US"/>
          </a:p>
        </p:txBody>
      </p:sp>
    </p:spTree>
    <p:extLst>
      <p:ext uri="{BB962C8B-B14F-4D97-AF65-F5344CB8AC3E}">
        <p14:creationId xmlns:p14="http://schemas.microsoft.com/office/powerpoint/2010/main" val="7785665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prstClr val="black"/>
                </a:solidFill>
                <a:latin typeface="+mj-lt"/>
                <a:cs typeface="Arial" panose="020B0604020202020204" pitchFamily="34" charset="0"/>
              </a:rPr>
              <a:t>Say: </a:t>
            </a:r>
            <a:r>
              <a:rPr lang="en-US" sz="1600" dirty="0">
                <a:solidFill>
                  <a:prstClr val="black"/>
                </a:solidFill>
                <a:latin typeface="+mj-lt"/>
                <a:cs typeface="Arial" panose="020B0604020202020204" pitchFamily="34" charset="0"/>
              </a:rPr>
              <a:t>Flood mitigation considerations can be minor or major and they include:</a:t>
            </a:r>
          </a:p>
          <a:p>
            <a:pPr marL="285750" indent="-285750">
              <a:buFont typeface="Arial" panose="020B0604020202020204" pitchFamily="34" charset="0"/>
              <a:buChar char="•"/>
            </a:pPr>
            <a:endParaRPr lang="en-US" sz="1600" dirty="0">
              <a:solidFill>
                <a:prstClr val="black"/>
              </a:solidFill>
              <a:latin typeface="+mj-lt"/>
              <a:cs typeface="Arial" panose="020B0604020202020204" pitchFamily="34" charset="0"/>
            </a:endParaRPr>
          </a:p>
          <a:p>
            <a:pPr marL="285750" indent="-285750">
              <a:buFont typeface="Arial" panose="020B0604020202020204" pitchFamily="34" charset="0"/>
              <a:buChar char="•"/>
            </a:pPr>
            <a:r>
              <a:rPr lang="en-US" sz="1600" dirty="0">
                <a:solidFill>
                  <a:prstClr val="black"/>
                </a:solidFill>
                <a:latin typeface="+mj-lt"/>
                <a:cs typeface="Arial" panose="020B0604020202020204" pitchFamily="34" charset="0"/>
              </a:rPr>
              <a:t>the acquisition of flood-prone properties through voluntary buyouts or sellouts and/or the relocation of buildings or even communities to mitigate the problem completely</a:t>
            </a:r>
          </a:p>
          <a:p>
            <a:pPr marL="919078" lvl="1" indent="-285750"/>
            <a:r>
              <a:rPr lang="en-US" sz="1600" dirty="0">
                <a:solidFill>
                  <a:prstClr val="black"/>
                </a:solidFill>
                <a:latin typeface="+mj-lt"/>
                <a:cs typeface="Arial" panose="020B0604020202020204" pitchFamily="34" charset="0"/>
              </a:rPr>
              <a:t>In the past 30 years, however, FEMA has funded fewer than 45,000 voluntary buyouts of flood-prone properties.</a:t>
            </a:r>
          </a:p>
          <a:p>
            <a:pPr marL="285750" indent="-285750">
              <a:buFont typeface="Arial" panose="020B0604020202020204" pitchFamily="34" charset="0"/>
              <a:buChar char="•"/>
            </a:pPr>
            <a:r>
              <a:rPr lang="en-CA" sz="1600" dirty="0">
                <a:latin typeface="+mj-lt"/>
                <a:cs typeface="Arial" panose="020B0604020202020204" pitchFamily="34" charset="0"/>
              </a:rPr>
              <a:t>flood proofing of basements</a:t>
            </a:r>
          </a:p>
          <a:p>
            <a:pPr marL="285750" indent="-285750">
              <a:buFont typeface="Arial" panose="020B0604020202020204" pitchFamily="34" charset="0"/>
              <a:buChar char="•"/>
            </a:pPr>
            <a:r>
              <a:rPr lang="en-CA" sz="1600" dirty="0">
                <a:latin typeface="+mj-lt"/>
                <a:cs typeface="Arial" panose="020B0604020202020204" pitchFamily="34" charset="0"/>
              </a:rPr>
              <a:t>elevating heating and air conditioning units</a:t>
            </a:r>
          </a:p>
          <a:p>
            <a:pPr marL="285750" indent="-285750">
              <a:buFont typeface="Arial" panose="020B0604020202020204" pitchFamily="34" charset="0"/>
              <a:buChar char="•"/>
            </a:pPr>
            <a:r>
              <a:rPr lang="en-CA" sz="1600" dirty="0">
                <a:latin typeface="+mj-lt"/>
                <a:cs typeface="Arial" panose="020B0604020202020204" pitchFamily="34" charset="0"/>
              </a:rPr>
              <a:t>elevating entire buildings or structures (image)</a:t>
            </a:r>
          </a:p>
          <a:p>
            <a:pPr marL="285750" indent="-285750">
              <a:buFont typeface="Arial" panose="020B0604020202020204" pitchFamily="34" charset="0"/>
              <a:buChar char="•"/>
            </a:pPr>
            <a:r>
              <a:rPr lang="en-CA" sz="1600" dirty="0">
                <a:latin typeface="+mj-lt"/>
                <a:cs typeface="Arial" panose="020B0604020202020204" pitchFamily="34" charset="0"/>
              </a:rPr>
              <a:t>constructing new buildings well above current or predicted design  elevation requirements in anticipation of future events, and</a:t>
            </a:r>
          </a:p>
          <a:p>
            <a:pPr marL="285750" indent="-285750">
              <a:buFont typeface="Arial" panose="020B0604020202020204" pitchFamily="34" charset="0"/>
              <a:buChar char="•"/>
            </a:pPr>
            <a:r>
              <a:rPr lang="en-CA" sz="1600" dirty="0">
                <a:latin typeface="+mj-lt"/>
                <a:cs typeface="Arial" panose="020B0604020202020204" pitchFamily="34" charset="0"/>
              </a:rPr>
              <a:t>forbidding new or re-construction in floodplain or flood prone areas.</a:t>
            </a:r>
          </a:p>
          <a:p>
            <a:endParaRPr lang="en-CA" dirty="0">
              <a:latin typeface="+mj-lt"/>
              <a:cs typeface="Arial" panose="020B0604020202020204" pitchFamily="34" charset="0"/>
            </a:endParaRPr>
          </a:p>
          <a:p>
            <a:endParaRPr lang="en-US" dirty="0">
              <a:latin typeface="+mj-lt"/>
              <a:cs typeface="Arial" panose="020B0604020202020204" pitchFamily="34" charset="0"/>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12</a:t>
            </a:fld>
            <a:endParaRPr lang="en-US"/>
          </a:p>
        </p:txBody>
      </p:sp>
    </p:spTree>
    <p:extLst>
      <p:ext uri="{BB962C8B-B14F-4D97-AF65-F5344CB8AC3E}">
        <p14:creationId xmlns:p14="http://schemas.microsoft.com/office/powerpoint/2010/main" val="13689847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66</a:t>
            </a:fld>
            <a:endParaRPr lang="en-US"/>
          </a:p>
        </p:txBody>
      </p:sp>
    </p:spTree>
    <p:extLst>
      <p:ext uri="{BB962C8B-B14F-4D97-AF65-F5344CB8AC3E}">
        <p14:creationId xmlns:p14="http://schemas.microsoft.com/office/powerpoint/2010/main" val="113149465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67</a:t>
            </a:fld>
            <a:endParaRPr lang="en-US"/>
          </a:p>
        </p:txBody>
      </p:sp>
    </p:spTree>
    <p:extLst>
      <p:ext uri="{BB962C8B-B14F-4D97-AF65-F5344CB8AC3E}">
        <p14:creationId xmlns:p14="http://schemas.microsoft.com/office/powerpoint/2010/main" val="327278987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68</a:t>
            </a:fld>
            <a:endParaRPr lang="en-US"/>
          </a:p>
        </p:txBody>
      </p:sp>
    </p:spTree>
    <p:extLst>
      <p:ext uri="{BB962C8B-B14F-4D97-AF65-F5344CB8AC3E}">
        <p14:creationId xmlns:p14="http://schemas.microsoft.com/office/powerpoint/2010/main" val="204524669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8870" fontAlgn="base">
              <a:spcBef>
                <a:spcPct val="0"/>
              </a:spcBef>
              <a:spcAft>
                <a:spcPct val="0"/>
              </a:spcAft>
            </a:pPr>
            <a:r>
              <a:rPr lang="en-CA" sz="1400" b="1" dirty="0">
                <a:latin typeface="+mj-lt"/>
              </a:rPr>
              <a:t>Say: </a:t>
            </a:r>
            <a:r>
              <a:rPr lang="en-US" sz="1400" dirty="0">
                <a:latin typeface="Arial" panose="020B0604020202020204" pitchFamily="34" charset="0"/>
                <a:cs typeface="Arial" panose="020B0604020202020204" pitchFamily="34" charset="0"/>
              </a:rPr>
              <a:t>Solid foundations are usually used in A zones or coastal A zones.</a:t>
            </a:r>
          </a:p>
          <a:p>
            <a:pPr defTabSz="1218870" fontAlgn="base">
              <a:spcBef>
                <a:spcPct val="0"/>
              </a:spcBef>
              <a:spcAft>
                <a:spcPct val="0"/>
              </a:spcAft>
            </a:pPr>
            <a:endParaRPr lang="en-US" sz="1400" dirty="0"/>
          </a:p>
          <a:p>
            <a:pPr defTabSz="1218870" fontAlgn="base">
              <a:spcBef>
                <a:spcPct val="0"/>
              </a:spcBef>
              <a:spcAft>
                <a:spcPct val="0"/>
              </a:spcAft>
            </a:pPr>
            <a:r>
              <a:rPr lang="en-US" sz="1400" dirty="0">
                <a:latin typeface="Arial" panose="020B0604020202020204" pitchFamily="34" charset="0"/>
                <a:cs typeface="Arial" panose="020B0604020202020204" pitchFamily="34" charset="0"/>
              </a:rPr>
              <a:t>Solid foundations are not permitted in V zones or if the design is governed by ASCE 24 in coastal A zones.</a:t>
            </a:r>
          </a:p>
          <a:p>
            <a:pPr defTabSz="1218870" fontAlgn="base">
              <a:spcBef>
                <a:spcPct val="0"/>
              </a:spcBef>
              <a:spcAft>
                <a:spcPct val="0"/>
              </a:spcAft>
            </a:pPr>
            <a:endParaRPr lang="en-US" sz="1400" dirty="0"/>
          </a:p>
          <a:p>
            <a:pPr defTabSz="1218870" fontAlgn="base">
              <a:spcBef>
                <a:spcPct val="0"/>
              </a:spcBef>
              <a:spcAft>
                <a:spcPct val="0"/>
              </a:spcAft>
            </a:pPr>
            <a:r>
              <a:rPr lang="en-US" sz="1400" dirty="0">
                <a:latin typeface="Arial" panose="020B0604020202020204" pitchFamily="34" charset="0"/>
                <a:cs typeface="Arial" panose="020B0604020202020204" pitchFamily="34" charset="0"/>
              </a:rPr>
              <a:t>The NFIP recommends that everything below the BFE, including the lowest floor, address flood-related loads even if the lowest floor is elevated above the BFE.</a:t>
            </a:r>
            <a:r>
              <a:rPr lang="en-CA" sz="1400" dirty="0"/>
              <a:t> </a:t>
            </a:r>
          </a:p>
          <a:p>
            <a:pPr defTabSz="1218870" fontAlgn="base">
              <a:spcBef>
                <a:spcPct val="0"/>
              </a:spcBef>
              <a:spcAft>
                <a:spcPct val="0"/>
              </a:spcAft>
            </a:pPr>
            <a:endParaRPr lang="en-CA" sz="1400" dirty="0"/>
          </a:p>
          <a:p>
            <a:pPr defTabSz="1218870" fontAlgn="base">
              <a:spcBef>
                <a:spcPct val="0"/>
              </a:spcBef>
              <a:spcAft>
                <a:spcPct val="0"/>
              </a:spcAft>
            </a:pPr>
            <a:r>
              <a:rPr lang="en-CA" sz="1400" dirty="0"/>
              <a:t>Note: Concrete/masonry reinforcing is not shown in this diagram for clarity purposes but is required per designer</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69</a:t>
            </a:fld>
            <a:endParaRPr lang="en-US"/>
          </a:p>
        </p:txBody>
      </p:sp>
    </p:spTree>
    <p:extLst>
      <p:ext uri="{BB962C8B-B14F-4D97-AF65-F5344CB8AC3E}">
        <p14:creationId xmlns:p14="http://schemas.microsoft.com/office/powerpoint/2010/main" val="134921993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p>
          <a:p>
            <a:endParaRPr lang="en-CA" sz="1400" b="1" dirty="0">
              <a:latin typeface="+mj-lt"/>
            </a:endParaRPr>
          </a:p>
          <a:p>
            <a:pPr defTabSz="1218870" fontAlgn="base">
              <a:spcBef>
                <a:spcPct val="0"/>
              </a:spcBef>
              <a:spcAft>
                <a:spcPct val="0"/>
              </a:spcAft>
            </a:pPr>
            <a:r>
              <a:rPr lang="en-US" sz="1200" b="1" dirty="0">
                <a:latin typeface="Arial" panose="020B0604020202020204" pitchFamily="34" charset="0"/>
                <a:cs typeface="Arial" panose="020B0604020202020204" pitchFamily="34" charset="0"/>
              </a:rPr>
              <a:t>IRC R322.2.1 Elevation requirement (A and coastal A zones):</a:t>
            </a:r>
          </a:p>
          <a:p>
            <a:pPr marL="342900" indent="-342900" defTabSz="1218870" fontAlgn="base">
              <a:spcBef>
                <a:spcPct val="0"/>
              </a:spcBef>
              <a:spcAft>
                <a:spcPct val="0"/>
              </a:spcAft>
              <a:buFont typeface="+mj-lt"/>
              <a:buAutoNum type="arabicPeriod"/>
            </a:pPr>
            <a:r>
              <a:rPr lang="en-US" sz="1400" dirty="0">
                <a:latin typeface="Arial" panose="020B0604020202020204" pitchFamily="34" charset="0"/>
                <a:cs typeface="Arial" panose="020B0604020202020204" pitchFamily="34" charset="0"/>
              </a:rPr>
              <a:t>Buildings and structures in flood hazard areas, including coastal A zones, shall have the lowest floor elevated to or above the B</a:t>
            </a:r>
            <a:r>
              <a:rPr lang="en-US" sz="1400" dirty="0"/>
              <a:t>FE plus </a:t>
            </a:r>
            <a:r>
              <a:rPr lang="en-US" sz="1400" dirty="0">
                <a:latin typeface="Arial" panose="020B0604020202020204" pitchFamily="34" charset="0"/>
                <a:cs typeface="Arial" panose="020B0604020202020204" pitchFamily="34" charset="0"/>
              </a:rPr>
              <a:t>1</a:t>
            </a:r>
            <a:r>
              <a:rPr lang="en-US" sz="1400" dirty="0"/>
              <a:t>′</a:t>
            </a:r>
            <a:r>
              <a:rPr lang="en-US" sz="1400" dirty="0">
                <a:latin typeface="Arial" panose="020B0604020202020204" pitchFamily="34" charset="0"/>
                <a:cs typeface="Arial" panose="020B0604020202020204" pitchFamily="34" charset="0"/>
              </a:rPr>
              <a:t> or the DFE. </a:t>
            </a:r>
          </a:p>
          <a:p>
            <a:pPr marL="342900" indent="-342900" defTabSz="1218870" fontAlgn="base">
              <a:spcBef>
                <a:spcPct val="0"/>
              </a:spcBef>
              <a:spcAft>
                <a:spcPct val="0"/>
              </a:spcAft>
              <a:buFont typeface="+mj-lt"/>
              <a:buAutoNum type="arabicPeriod"/>
            </a:pPr>
            <a:r>
              <a:rPr lang="en-US" sz="1400" dirty="0">
                <a:latin typeface="Arial" panose="020B0604020202020204" pitchFamily="34" charset="0"/>
                <a:cs typeface="Arial" panose="020B0604020202020204" pitchFamily="34" charset="0"/>
              </a:rPr>
              <a:t>Shallow flooding (A0 Zones): depth specified on flood insurance rate maps (FIRMs) plus 1′ (300 mm) or not less than 3</a:t>
            </a:r>
            <a:r>
              <a:rPr lang="en-US" sz="1400" dirty="0"/>
              <a:t>′</a:t>
            </a:r>
            <a:r>
              <a:rPr lang="en-US" sz="1400" dirty="0">
                <a:latin typeface="Arial" panose="020B0604020202020204" pitchFamily="34" charset="0"/>
                <a:cs typeface="Arial" panose="020B0604020202020204" pitchFamily="34" charset="0"/>
              </a:rPr>
              <a:t> (1 m) if the depth number </a:t>
            </a:r>
            <a:r>
              <a:rPr lang="en-US" sz="1400" dirty="0"/>
              <a:t>is </a:t>
            </a:r>
            <a:r>
              <a:rPr lang="en-US" sz="1400" dirty="0">
                <a:latin typeface="Arial" panose="020B0604020202020204" pitchFamily="34" charset="0"/>
                <a:cs typeface="Arial" panose="020B0604020202020204" pitchFamily="34" charset="0"/>
              </a:rPr>
              <a:t>not specified.</a:t>
            </a:r>
          </a:p>
          <a:p>
            <a:pPr marL="342900" indent="-342900" defTabSz="1218870" fontAlgn="base">
              <a:spcBef>
                <a:spcPct val="0"/>
              </a:spcBef>
              <a:spcAft>
                <a:spcPct val="0"/>
              </a:spcAft>
              <a:buFont typeface="+mj-lt"/>
              <a:buAutoNum type="arabicPeriod"/>
            </a:pPr>
            <a:endParaRPr lang="en-US" sz="700" b="1" dirty="0">
              <a:latin typeface="Arial" panose="020B0604020202020204" pitchFamily="34" charset="0"/>
              <a:cs typeface="Arial" panose="020B0604020202020204" pitchFamily="34" charset="0"/>
            </a:endParaRPr>
          </a:p>
          <a:p>
            <a:pPr defTabSz="1218870"/>
            <a:r>
              <a:rPr lang="en-US" sz="1200" b="1" dirty="0">
                <a:latin typeface="Arial" panose="020B0604020202020204" pitchFamily="34" charset="0"/>
                <a:cs typeface="Arial" panose="020B0604020202020204" pitchFamily="34" charset="0"/>
              </a:rPr>
              <a:t>ASCE 24-05/14 Section 2.3: </a:t>
            </a:r>
            <a:r>
              <a:rPr lang="en-US" sz="1200" dirty="0">
                <a:latin typeface="Arial" panose="020B0604020202020204" pitchFamily="34" charset="0"/>
                <a:cs typeface="Arial" panose="020B0604020202020204" pitchFamily="34" charset="0"/>
              </a:rPr>
              <a:t>In A zones, the </a:t>
            </a:r>
            <a:r>
              <a:rPr lang="en-US" sz="1200" u="sng" dirty="0">
                <a:latin typeface="Arial" panose="020B0604020202020204" pitchFamily="34" charset="0"/>
                <a:cs typeface="Arial" panose="020B0604020202020204" pitchFamily="34" charset="0"/>
              </a:rPr>
              <a:t>top</a:t>
            </a:r>
            <a:r>
              <a:rPr lang="en-US" sz="1200" dirty="0">
                <a:latin typeface="Arial" panose="020B0604020202020204" pitchFamily="34" charset="0"/>
                <a:cs typeface="Arial" panose="020B0604020202020204" pitchFamily="34" charset="0"/>
              </a:rPr>
              <a:t> of the lowest floor is the reference level for minimum elevation.</a:t>
            </a:r>
          </a:p>
          <a:p>
            <a:pPr defTabSz="1218870"/>
            <a:endParaRPr lang="en-US" sz="700" b="1" dirty="0">
              <a:latin typeface="Arial" panose="020B0604020202020204" pitchFamily="34" charset="0"/>
              <a:cs typeface="Arial" panose="020B0604020202020204" pitchFamily="34" charset="0"/>
            </a:endParaRPr>
          </a:p>
          <a:p>
            <a:pPr defTabSz="1218870"/>
            <a:r>
              <a:rPr lang="en-US" sz="1200" b="1" dirty="0">
                <a:latin typeface="Arial" panose="020B0604020202020204" pitchFamily="34" charset="0"/>
                <a:cs typeface="Arial" panose="020B0604020202020204" pitchFamily="34" charset="0"/>
              </a:rPr>
              <a:t>NFIP, IRC, and ASCE 24 all require structural systems to be designed, connected, and anchored to resist flotation, collapse, or permanent lateral movement from flooding.</a:t>
            </a:r>
          </a:p>
          <a:p>
            <a:pPr defTabSz="1218870"/>
            <a:endParaRPr lang="en-US" sz="700" b="1" dirty="0"/>
          </a:p>
          <a:p>
            <a:r>
              <a:rPr lang="en-US" sz="1200" b="1" dirty="0"/>
              <a:t>IRC 2000–2018: </a:t>
            </a:r>
            <a:r>
              <a:rPr lang="en-US" sz="1200" dirty="0"/>
              <a:t>R322.1.2 Structural systems of all buildings and structures shall be designed, connected, and anchored to resist flotation, collapse, or permanent lateral movement due to structural loads and stresses from flooding equal to the DFE.</a:t>
            </a:r>
          </a:p>
          <a:p>
            <a:endParaRPr lang="en-US" sz="700" dirty="0"/>
          </a:p>
          <a:p>
            <a:pPr defTabSz="1218870" fontAlgn="base">
              <a:spcBef>
                <a:spcPct val="20000"/>
              </a:spcBef>
              <a:spcAft>
                <a:spcPct val="0"/>
              </a:spcAft>
            </a:pPr>
            <a:r>
              <a:rPr lang="en-US" sz="1200" b="1" dirty="0">
                <a:latin typeface="Arial" panose="020B0604020202020204" pitchFamily="34" charset="0"/>
                <a:cs typeface="Arial" panose="020B0604020202020204" pitchFamily="34" charset="0"/>
              </a:rPr>
              <a:t>ASCE 24-05/14: </a:t>
            </a:r>
            <a:r>
              <a:rPr lang="en-US" sz="1200" dirty="0">
                <a:latin typeface="Arial" panose="020B0604020202020204" pitchFamily="34" charset="0"/>
                <a:cs typeface="Arial" panose="020B0604020202020204" pitchFamily="34" charset="0"/>
              </a:rPr>
              <a:t>(referenced by the IBC and for all buildings in floodways)</a:t>
            </a:r>
          </a:p>
          <a:p>
            <a:pPr marL="285750" indent="-285750" defTabSz="1218870" fontAlgn="base">
              <a:spcBef>
                <a:spcPct val="20000"/>
              </a:spcBef>
              <a:spcAft>
                <a:spcPct val="0"/>
              </a:spcAft>
              <a:buFont typeface="Arial" panose="020B0604020202020204" pitchFamily="34" charset="0"/>
              <a:buChar char="•"/>
            </a:pPr>
            <a:r>
              <a:rPr lang="en-US" sz="1200" dirty="0">
                <a:latin typeface="Arial" panose="020B0604020202020204" pitchFamily="34" charset="0"/>
                <a:cs typeface="Arial" panose="020B0604020202020204" pitchFamily="34" charset="0"/>
              </a:rPr>
              <a:t>1.5.1 General. New construction or substantial improvements (50% or greater) shall be designed, constructed, connected, and anchored to resist flotation, collapse, or permanent lateral movement… </a:t>
            </a:r>
          </a:p>
          <a:p>
            <a:pPr marL="285750" indent="-285750" defTabSz="1218870" fontAlgn="base">
              <a:spcBef>
                <a:spcPct val="20000"/>
              </a:spcBef>
              <a:spcAft>
                <a:spcPct val="0"/>
              </a:spcAft>
              <a:buFont typeface="Arial" panose="020B0604020202020204" pitchFamily="34" charset="0"/>
              <a:buChar char="•"/>
            </a:pPr>
            <a:r>
              <a:rPr lang="en-US" sz="1200" dirty="0">
                <a:latin typeface="Arial" panose="020B0604020202020204" pitchFamily="34" charset="0"/>
                <a:cs typeface="Arial" panose="020B0604020202020204" pitchFamily="34" charset="0"/>
              </a:rPr>
              <a:t>1.6.1 Design and construction of structures located in flood hazard areas shall consider all flood-related loads and conditions…</a:t>
            </a:r>
            <a:endParaRPr lang="en-CA" sz="1200" dirty="0"/>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70</a:t>
            </a:fld>
            <a:endParaRPr lang="en-US"/>
          </a:p>
        </p:txBody>
      </p:sp>
    </p:spTree>
    <p:extLst>
      <p:ext uri="{BB962C8B-B14F-4D97-AF65-F5344CB8AC3E}">
        <p14:creationId xmlns:p14="http://schemas.microsoft.com/office/powerpoint/2010/main" val="417575352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p>
          <a:p>
            <a:endParaRPr lang="en-CA" sz="1400" b="1" dirty="0">
              <a:latin typeface="+mj-lt"/>
            </a:endParaRPr>
          </a:p>
          <a:p>
            <a:pPr defTabSz="1218870" fontAlgn="base">
              <a:spcBef>
                <a:spcPct val="20000"/>
              </a:spcBef>
              <a:spcAft>
                <a:spcPct val="0"/>
              </a:spcAft>
            </a:pPr>
            <a:r>
              <a:rPr lang="en-US" sz="1400" b="1">
                <a:latin typeface="Arial" panose="020B0604020202020204" pitchFamily="34" charset="0"/>
                <a:cs typeface="Arial" panose="020B0604020202020204" pitchFamily="34" charset="0"/>
              </a:rPr>
              <a:t>ASCE 24-05/14</a:t>
            </a:r>
          </a:p>
          <a:p>
            <a:pPr marL="285750" indent="-285750" defTabSz="1218870" fontAlgn="base">
              <a:spcBef>
                <a:spcPct val="20000"/>
              </a:spcBef>
              <a:spcAft>
                <a:spcPct val="0"/>
              </a:spcAft>
              <a:buFont typeface="Arial" panose="020B0604020202020204" pitchFamily="34" charset="0"/>
              <a:buChar char="•"/>
            </a:pPr>
            <a:r>
              <a:rPr lang="en-US" sz="1400">
                <a:latin typeface="Arial" panose="020B0604020202020204" pitchFamily="34" charset="0"/>
                <a:cs typeface="Arial" panose="020B0604020202020204" pitchFamily="34" charset="0"/>
              </a:rPr>
              <a:t>5.0 Materials</a:t>
            </a:r>
          </a:p>
          <a:p>
            <a:pPr marL="285750" indent="-285750" defTabSz="1218870" fontAlgn="base">
              <a:spcBef>
                <a:spcPct val="20000"/>
              </a:spcBef>
              <a:spcAft>
                <a:spcPct val="0"/>
              </a:spcAft>
              <a:buFont typeface="Arial" panose="020B0604020202020204" pitchFamily="34" charset="0"/>
              <a:buChar char="•"/>
            </a:pPr>
            <a:r>
              <a:rPr lang="en-US" sz="1400">
                <a:latin typeface="Arial" panose="020B0604020202020204" pitchFamily="34" charset="0"/>
                <a:cs typeface="Arial" panose="020B0604020202020204" pitchFamily="34" charset="0"/>
              </a:rPr>
              <a:t>5.2.4 Masonry…shall comply with ACI 530/TMS 402…</a:t>
            </a:r>
          </a:p>
          <a:p>
            <a:pPr marL="457071" indent="-457071" defTabSz="1218870" fontAlgn="base">
              <a:spcBef>
                <a:spcPct val="20000"/>
              </a:spcBef>
              <a:spcAft>
                <a:spcPct val="0"/>
              </a:spcAft>
              <a:buFontTx/>
              <a:buChar char="•"/>
            </a:pPr>
            <a:endParaRPr lang="en-US" sz="1400" u="sng">
              <a:latin typeface="Arial" panose="020B0604020202020204" pitchFamily="34" charset="0"/>
              <a:cs typeface="Arial" panose="020B0604020202020204" pitchFamily="34" charset="0"/>
            </a:endParaRPr>
          </a:p>
          <a:p>
            <a:pPr defTabSz="1218870" fontAlgn="base">
              <a:spcBef>
                <a:spcPct val="20000"/>
              </a:spcBef>
              <a:spcAft>
                <a:spcPct val="0"/>
              </a:spcAft>
            </a:pPr>
            <a:r>
              <a:rPr lang="en-US" sz="1400" b="1">
                <a:latin typeface="Arial" panose="020B0604020202020204" pitchFamily="34" charset="0"/>
                <a:cs typeface="Arial" panose="020B0604020202020204" pitchFamily="34" charset="0"/>
              </a:rPr>
              <a:t>ACI 530-08/13, referenced in ASCE 24 and 2000</a:t>
            </a:r>
            <a:r>
              <a:rPr lang="en-US" sz="1400" b="1"/>
              <a:t>–20</a:t>
            </a:r>
            <a:r>
              <a:rPr lang="en-US" sz="1400" b="1">
                <a:latin typeface="Arial" panose="020B0604020202020204" pitchFamily="34" charset="0"/>
                <a:cs typeface="Arial" panose="020B0604020202020204" pitchFamily="34" charset="0"/>
              </a:rPr>
              <a:t>15 I-codes</a:t>
            </a:r>
          </a:p>
          <a:p>
            <a:pPr marL="457071" indent="-457071" defTabSz="1218870" fontAlgn="base">
              <a:spcBef>
                <a:spcPct val="20000"/>
              </a:spcBef>
              <a:spcAft>
                <a:spcPct val="0"/>
              </a:spcAft>
              <a:buFontTx/>
              <a:buChar char="•"/>
            </a:pPr>
            <a:endParaRPr lang="en-US" sz="1400" b="1" u="sng"/>
          </a:p>
          <a:p>
            <a:pPr defTabSz="1218870" fontAlgn="base">
              <a:spcBef>
                <a:spcPct val="20000"/>
              </a:spcBef>
              <a:spcAft>
                <a:spcPct val="0"/>
              </a:spcAft>
            </a:pPr>
            <a:r>
              <a:rPr lang="en-US" sz="1400" b="1">
                <a:latin typeface="Arial" panose="020B0604020202020204" pitchFamily="34" charset="0"/>
                <a:cs typeface="Arial" panose="020B0604020202020204" pitchFamily="34" charset="0"/>
              </a:rPr>
              <a:t>TMS 402 (The Masonry Society), referenced in ASCE 24 and 2003</a:t>
            </a:r>
            <a:r>
              <a:rPr lang="en-US" sz="1400" b="1"/>
              <a:t>–20</a:t>
            </a:r>
            <a:r>
              <a:rPr lang="en-US" sz="1400" b="1">
                <a:latin typeface="Arial" panose="020B0604020202020204" pitchFamily="34" charset="0"/>
                <a:cs typeface="Arial" panose="020B0604020202020204" pitchFamily="34" charset="0"/>
              </a:rPr>
              <a:t>18 I-codes</a:t>
            </a:r>
            <a:endParaRPr lang="en-US" sz="1400" b="1"/>
          </a:p>
          <a:p>
            <a:pPr marL="285750" indent="-285750" defTabSz="1218870" fontAlgn="base">
              <a:spcBef>
                <a:spcPct val="20000"/>
              </a:spcBef>
              <a:spcAft>
                <a:spcPct val="0"/>
              </a:spcAft>
              <a:buFont typeface="Arial" panose="020B0604020202020204" pitchFamily="34" charset="0"/>
              <a:buChar char="•"/>
            </a:pPr>
            <a:r>
              <a:rPr lang="en-US" sz="1400" b="1">
                <a:latin typeface="Arial" panose="020B0604020202020204" pitchFamily="34" charset="0"/>
                <a:cs typeface="Arial" panose="020B0604020202020204" pitchFamily="34" charset="0"/>
              </a:rPr>
              <a:t>1.7.1/4.1.1 </a:t>
            </a:r>
            <a:r>
              <a:rPr lang="en-US" sz="1400">
                <a:latin typeface="Arial" panose="020B0604020202020204" pitchFamily="34" charset="0"/>
                <a:cs typeface="Arial" panose="020B0604020202020204" pitchFamily="34" charset="0"/>
              </a:rPr>
              <a:t>General. Masonry shall be designed to resist applicable loads. A continuous load path or paths, with adequate strength and stiffness, shall be provided to transfer forces from the point of application to the final point of resistance.</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71</a:t>
            </a:fld>
            <a:endParaRPr lang="en-US"/>
          </a:p>
        </p:txBody>
      </p:sp>
    </p:spTree>
    <p:extLst>
      <p:ext uri="{BB962C8B-B14F-4D97-AF65-F5344CB8AC3E}">
        <p14:creationId xmlns:p14="http://schemas.microsoft.com/office/powerpoint/2010/main" val="84538007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p>
          <a:p>
            <a:endParaRPr lang="en-CA" sz="1400" b="1" dirty="0">
              <a:latin typeface="+mj-lt"/>
            </a:endParaRPr>
          </a:p>
          <a:p>
            <a:r>
              <a:rPr lang="en-CA" sz="1400" dirty="0"/>
              <a:t>Connection below the top of the lowest horizontal member: the sill plate. </a:t>
            </a:r>
          </a:p>
          <a:p>
            <a:endParaRPr lang="en-CA" sz="1400" dirty="0"/>
          </a:p>
          <a:p>
            <a:r>
              <a:rPr lang="en-CA" sz="1400" dirty="0"/>
              <a:t>The sill plate has to be adequately anchored to the foundation (concrete or grout-filled concrete masonry unit, CMU).</a:t>
            </a:r>
          </a:p>
          <a:p>
            <a:endParaRPr lang="en-CA" sz="1400" dirty="0"/>
          </a:p>
          <a:p>
            <a:r>
              <a:rPr lang="en-CA" sz="1400" dirty="0"/>
              <a:t>This can be done with anchor bolts, sill plate straps, structural adhesives with threaded rod, or a concrete/masonry screw approved for use with sill plates.</a:t>
            </a:r>
          </a:p>
          <a:p>
            <a:endParaRPr lang="en-CA" sz="1400" dirty="0"/>
          </a:p>
          <a:p>
            <a:r>
              <a:rPr lang="en-US" sz="1400" dirty="0">
                <a:latin typeface="Arial" panose="020B0604020202020204" pitchFamily="34" charset="0"/>
                <a:ea typeface="Calibri" panose="020F0502020204030204" pitchFamily="34" charset="0"/>
                <a:cs typeface="Arial" panose="020B0604020202020204" pitchFamily="34" charset="0"/>
              </a:rPr>
              <a:t>Concrete/masonry reinforcement is not shown in this image for clarity but is required per designer.</a:t>
            </a:r>
            <a:endParaRPr lang="en-US" sz="1400" dirty="0">
              <a:latin typeface="Arial" panose="020B0604020202020204" pitchFamily="34" charset="0"/>
              <a:cs typeface="Arial" panose="020B0604020202020204" pitchFamily="34" charset="0"/>
            </a:endParaRP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72</a:t>
            </a:fld>
            <a:endParaRPr lang="en-US"/>
          </a:p>
        </p:txBody>
      </p:sp>
    </p:spTree>
    <p:extLst>
      <p:ext uri="{BB962C8B-B14F-4D97-AF65-F5344CB8AC3E}">
        <p14:creationId xmlns:p14="http://schemas.microsoft.com/office/powerpoint/2010/main" val="38389032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73</a:t>
            </a:fld>
            <a:endParaRPr lang="en-US"/>
          </a:p>
        </p:txBody>
      </p:sp>
    </p:spTree>
    <p:extLst>
      <p:ext uri="{BB962C8B-B14F-4D97-AF65-F5344CB8AC3E}">
        <p14:creationId xmlns:p14="http://schemas.microsoft.com/office/powerpoint/2010/main" val="155453400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Many structures have a need to be retrofitted, and some installers simply prefer to post install anchorage to concrete or masonry. Both involve drilling holes into concrete or grout-filled concrete masonry.  </a:t>
            </a:r>
          </a:p>
          <a:p>
            <a:endParaRPr lang="en-US" sz="14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There are different chemical formulations for these adhesives including epoxy and acrylic. They both exhibit similar performance when cured but different behaviors at installation. There are several anchor types that can be used with these materials. </a:t>
            </a:r>
          </a:p>
          <a:p>
            <a:endParaRPr lang="en-US" sz="14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The next few slides describe these adhesive anchors as well as mechanical anchors that can be used to attach framing members such as sill plates, beams, or connectors to concrete or masonry piers and the conditions that dictate which adhesive is appropriate in each case.</a:t>
            </a:r>
            <a:endParaRPr lang="en-US" sz="1400" dirty="0">
              <a:solidFill>
                <a:srgbClr val="1C1C1C"/>
              </a:solidFill>
              <a:latin typeface="Arial" panose="020B0604020202020204" pitchFamily="34" charset="0"/>
              <a:cs typeface="Arial" panose="020B0604020202020204" pitchFamily="34" charset="0"/>
            </a:endParaRP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74</a:t>
            </a:fld>
            <a:endParaRPr lang="en-US"/>
          </a:p>
        </p:txBody>
      </p:sp>
    </p:spTree>
    <p:extLst>
      <p:ext uri="{BB962C8B-B14F-4D97-AF65-F5344CB8AC3E}">
        <p14:creationId xmlns:p14="http://schemas.microsoft.com/office/powerpoint/2010/main" val="5859122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Epoxies are a slower cure, usually a bit less expensive, and very high strength in all applications. They are limited to warmer weather and typically perform best at installation temperatures above 50°F (10°C). </a:t>
            </a:r>
          </a:p>
          <a:p>
            <a:endParaRPr lang="en-US" sz="1400" dirty="0">
              <a:solidFill>
                <a:srgbClr val="1C1C1C"/>
              </a:solidFill>
              <a:ea typeface="Calibri" panose="020F0502020204030204" pitchFamily="34" charset="0"/>
            </a:endParaRPr>
          </a:p>
          <a:p>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Acrylic formulations are rapid set (1 hour at higher temperatures) and perform very well in colder installation conditions. </a:t>
            </a:r>
          </a:p>
          <a:p>
            <a:endParaRPr lang="en-US" sz="1400" dirty="0">
              <a:solidFill>
                <a:srgbClr val="1C1C1C"/>
              </a:solidFill>
              <a:ea typeface="Calibri" panose="020F0502020204030204" pitchFamily="34" charset="0"/>
            </a:endParaRPr>
          </a:p>
          <a:p>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Both types can accomplish the anchor needs, but the installation conditions can affect which should be used. In either case, the components of the system include using a carbide bit to drill the hole and remove the dust, the adhesive to be injected into the hole, and the threaded rod inserted. It is best to use adhesives that have a code report and are rated for use in cracked concrete per the IBC.</a:t>
            </a:r>
            <a:endParaRPr lang="en-US" sz="1400" dirty="0">
              <a:solidFill>
                <a:srgbClr val="1C1C1C"/>
              </a:solidFill>
              <a:latin typeface="Arial" panose="020B0604020202020204" pitchFamily="34" charset="0"/>
              <a:cs typeface="Arial" panose="020B0604020202020204" pitchFamily="34" charset="0"/>
            </a:endParaRP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75</a:t>
            </a:fld>
            <a:endParaRPr lang="en-US"/>
          </a:p>
        </p:txBody>
      </p:sp>
    </p:spTree>
    <p:extLst>
      <p:ext uri="{BB962C8B-B14F-4D97-AF65-F5344CB8AC3E}">
        <p14:creationId xmlns:p14="http://schemas.microsoft.com/office/powerpoint/2010/main" val="15132940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prstClr val="black"/>
                </a:solidFill>
                <a:latin typeface="+mj-lt"/>
                <a:cs typeface="Arial" panose="020B0604020202020204" pitchFamily="34" charset="0"/>
              </a:rPr>
              <a:t>Say: </a:t>
            </a:r>
            <a:r>
              <a:rPr lang="en-US" sz="1600" dirty="0">
                <a:solidFill>
                  <a:prstClr val="black"/>
                </a:solidFill>
                <a:latin typeface="+mj-lt"/>
                <a:cs typeface="Arial" panose="020B0604020202020204" pitchFamily="34" charset="0"/>
              </a:rPr>
              <a:t>The city of Norfolk Virginia has rewritten its entire zoning ordinance because of issues with frequent severe flooding.</a:t>
            </a:r>
          </a:p>
          <a:p>
            <a:r>
              <a:rPr lang="en-US" sz="1600" dirty="0">
                <a:solidFill>
                  <a:prstClr val="black"/>
                </a:solidFill>
                <a:latin typeface="+mj-lt"/>
                <a:cs typeface="Arial" panose="020B0604020202020204" pitchFamily="34" charset="0"/>
              </a:rPr>
              <a:t>The new ordinance contains a universal requirement </a:t>
            </a:r>
            <a:r>
              <a:rPr lang="en-CA" sz="1600" dirty="0">
                <a:latin typeface="+mj-lt"/>
                <a:cs typeface="Arial" panose="020B0604020202020204" pitchFamily="34" charset="0"/>
              </a:rPr>
              <a:t>that any new or expanding development must situate its ground floor 1.5 to 3′  (450 to 900mm.) above flood level as well as dictating where new development may be located.</a:t>
            </a:r>
          </a:p>
          <a:p>
            <a:endParaRPr lang="en-CA" sz="1600" dirty="0">
              <a:latin typeface="+mj-lt"/>
              <a:cs typeface="Arial" panose="020B0604020202020204" pitchFamily="34" charset="0"/>
            </a:endParaRPr>
          </a:p>
          <a:p>
            <a:r>
              <a:rPr lang="en-CA" sz="1600" dirty="0">
                <a:latin typeface="+mj-lt"/>
                <a:cs typeface="Arial" panose="020B0604020202020204" pitchFamily="34" charset="0"/>
              </a:rPr>
              <a:t>The city of Miami is considering abandoning an entire neighborhood because of the increasing frequency of flooding which is due primarily to sea level rise in their case. Real estate values on the coast have dropped significantly and interior land prices have risen as people move inland to avoid danger.</a:t>
            </a:r>
          </a:p>
          <a:p>
            <a:endParaRPr lang="en-CA" sz="1600" dirty="0">
              <a:latin typeface="+mj-lt"/>
              <a:cs typeface="Arial" panose="020B0604020202020204" pitchFamily="34" charset="0"/>
            </a:endParaRPr>
          </a:p>
          <a:p>
            <a:r>
              <a:rPr lang="en-CA" sz="1600" dirty="0">
                <a:latin typeface="+mj-lt"/>
                <a:cs typeface="Arial" panose="020B0604020202020204" pitchFamily="34" charset="0"/>
              </a:rPr>
              <a:t>Cities such as Houston, San Francisco, and New Orleans are creating new huge floodwater catchment areas, reconstructing wetlands, and creating major coastal defenses.</a:t>
            </a:r>
          </a:p>
          <a:p>
            <a:endParaRPr lang="en-CA" sz="1400" dirty="0">
              <a:latin typeface="+mj-lt"/>
              <a:cs typeface="Arial" panose="020B0604020202020204" pitchFamily="34" charset="0"/>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13</a:t>
            </a:fld>
            <a:endParaRPr lang="en-US"/>
          </a:p>
        </p:txBody>
      </p:sp>
    </p:spTree>
    <p:extLst>
      <p:ext uri="{BB962C8B-B14F-4D97-AF65-F5344CB8AC3E}">
        <p14:creationId xmlns:p14="http://schemas.microsoft.com/office/powerpoint/2010/main" val="18344869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400" dirty="0">
                <a:solidFill>
                  <a:srgbClr val="1C1C1C"/>
                </a:solidFill>
                <a:latin typeface="Arial" panose="020B0604020202020204" pitchFamily="34" charset="0"/>
                <a:cs typeface="Arial" panose="020B0604020202020204" pitchFamily="34" charset="0"/>
              </a:rPr>
              <a:t>Anchoring adhesives anchor threaded rod, rebar, and dowels in various materials. </a:t>
            </a:r>
          </a:p>
          <a:p>
            <a:endParaRPr lang="en-US" sz="1400" dirty="0">
              <a:solidFill>
                <a:srgbClr val="1C1C1C"/>
              </a:solidFill>
              <a:latin typeface="Arial" panose="020B0604020202020204" pitchFamily="34" charset="0"/>
              <a:cs typeface="Arial" panose="020B0604020202020204" pitchFamily="34" charset="0"/>
            </a:endParaRPr>
          </a:p>
          <a:p>
            <a:r>
              <a:rPr lang="en-US" sz="1400" dirty="0"/>
              <a:t>They</a:t>
            </a:r>
            <a:r>
              <a:rPr lang="en-US" sz="1400" dirty="0">
                <a:solidFill>
                  <a:srgbClr val="1C1C1C"/>
                </a:solidFill>
                <a:latin typeface="Arial" panose="020B0604020202020204" pitchFamily="34" charset="0"/>
                <a:cs typeface="Arial" panose="020B0604020202020204" pitchFamily="34" charset="0"/>
              </a:rPr>
              <a:t> deliver high-strength anchor grouting in a wide range of weather conditions as well as water-saturated concrete. </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76</a:t>
            </a:fld>
            <a:endParaRPr lang="en-US"/>
          </a:p>
        </p:txBody>
      </p:sp>
    </p:spTree>
    <p:extLst>
      <p:ext uri="{BB962C8B-B14F-4D97-AF65-F5344CB8AC3E}">
        <p14:creationId xmlns:p14="http://schemas.microsoft.com/office/powerpoint/2010/main" val="333838742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400" b="1" dirty="0">
                <a:latin typeface="+mj-lt"/>
              </a:rPr>
              <a:t>Say: </a:t>
            </a:r>
            <a:r>
              <a:rPr lang="en-US" sz="1400" b="0" i="0" dirty="0">
                <a:solidFill>
                  <a:srgbClr val="1C1C1C"/>
                </a:solidFill>
                <a:effectLst/>
                <a:latin typeface="Arial" panose="020B0604020202020204" pitchFamily="34" charset="0"/>
                <a:cs typeface="Arial" panose="020B0604020202020204" pitchFamily="34" charset="0"/>
              </a:rPr>
              <a:t>This table shows the adhesive anchors that can replace standard ½″ (12.7 mm) and ⅝″ (15 mm) diameter cast-in-place L bolts used to anchor sill plates</a:t>
            </a:r>
            <a:r>
              <a:rPr lang="en-US" sz="1400" dirty="0">
                <a:solidFill>
                  <a:srgbClr val="1C1C1C"/>
                </a:solidFill>
                <a:latin typeface="Arial" panose="020B0604020202020204" pitchFamily="34" charset="0"/>
                <a:cs typeface="Arial" panose="020B0604020202020204" pitchFamily="34" charset="0"/>
              </a:rPr>
              <a:t>. It is a 1:1 replacement for both diameter and depth. Sill plates can also be anchored mechanically.</a:t>
            </a:r>
            <a:endParaRPr lang="en-CA" sz="1400" dirty="0"/>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77</a:t>
            </a:fld>
            <a:endParaRPr lang="en-US"/>
          </a:p>
        </p:txBody>
      </p:sp>
    </p:spTree>
    <p:extLst>
      <p:ext uri="{BB962C8B-B14F-4D97-AF65-F5344CB8AC3E}">
        <p14:creationId xmlns:p14="http://schemas.microsoft.com/office/powerpoint/2010/main" val="428818319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400" b="1" dirty="0">
                <a:latin typeface="+mj-lt"/>
              </a:rPr>
              <a:t>Say: </a:t>
            </a:r>
            <a:r>
              <a:rPr lang="en-CA" sz="1400" dirty="0"/>
              <a:t>These images show how corrosion can affect anchor bolts. The left-hand image is all that was left of a corroded bolt where the top showed above the surface but everything below had disappeared. The portion of the bolt showing in the right-hand photograph is too rusty and corroded to accept a nut or washer and cannot be used. It is important to use the right degree of corrosion resistance for the anchor in every case, especially in coastal zones.</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78</a:t>
            </a:fld>
            <a:endParaRPr lang="en-US"/>
          </a:p>
        </p:txBody>
      </p:sp>
    </p:spTree>
    <p:extLst>
      <p:ext uri="{BB962C8B-B14F-4D97-AF65-F5344CB8AC3E}">
        <p14:creationId xmlns:p14="http://schemas.microsoft.com/office/powerpoint/2010/main" val="75763745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400" dirty="0"/>
              <a:t>Use zinc-plated or mechanically galvanized concrete and masonry screw anchors in dry, interior applications where corrosion is not a risk.</a:t>
            </a:r>
          </a:p>
          <a:p>
            <a:endParaRPr lang="en-US" sz="1400" dirty="0"/>
          </a:p>
          <a:p>
            <a:r>
              <a:rPr lang="en-US" sz="1400" dirty="0"/>
              <a:t>Use 304 and 316 stainless steel concrete and masonry screw anchors where the anchor is exposed or in applications that may be considered corrosive.</a:t>
            </a:r>
          </a:p>
          <a:p>
            <a:endParaRPr lang="en-US" sz="1400" dirty="0"/>
          </a:p>
          <a:p>
            <a:r>
              <a:rPr lang="en-US" sz="1400" dirty="0"/>
              <a:t>These anchors are a 1:1 replacement for equivalent diameter sill bolts in concrete or grout-filled CMUs with only 4½″ (115 mm) of embedment.</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79</a:t>
            </a:fld>
            <a:endParaRPr lang="en-US"/>
          </a:p>
        </p:txBody>
      </p:sp>
    </p:spTree>
    <p:extLst>
      <p:ext uri="{BB962C8B-B14F-4D97-AF65-F5344CB8AC3E}">
        <p14:creationId xmlns:p14="http://schemas.microsoft.com/office/powerpoint/2010/main" val="292970078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The rim joist connection must transfer lateral and uplift loads from the framing above to the sill plate or directly to the foundation.  </a:t>
            </a:r>
          </a:p>
          <a:p>
            <a:endParaRPr lang="en-US" sz="14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There are many straps designed to connect to concrete or masonry on one end and wood on the other.  </a:t>
            </a:r>
          </a:p>
          <a:p>
            <a:endParaRPr lang="en-US" sz="14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There are also many reinforcing angles along with the use of blocking to transfer loads from the rim joist to the sill plate.  </a:t>
            </a:r>
          </a:p>
          <a:p>
            <a:endParaRPr lang="en-US" sz="14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You can find many standard details in various high wind publications. The following slides show some examples of how to transfer the load to the next wood member or foundation.</a:t>
            </a:r>
            <a:endParaRPr lang="en-US" sz="1400" dirty="0">
              <a:solidFill>
                <a:srgbClr val="1C1C1C"/>
              </a:solidFill>
              <a:latin typeface="Arial" panose="020B0604020202020204" pitchFamily="34" charset="0"/>
              <a:cs typeface="Arial" panose="020B0604020202020204" pitchFamily="34" charset="0"/>
            </a:endParaRPr>
          </a:p>
          <a:p>
            <a:r>
              <a:rPr lang="en-CA" sz="1400" b="1" dirty="0">
                <a:latin typeface="+mj-lt"/>
              </a:rPr>
              <a:t> </a:t>
            </a:r>
          </a:p>
        </p:txBody>
      </p:sp>
      <p:sp>
        <p:nvSpPr>
          <p:cNvPr id="4" name="Slide Number Placeholder 3"/>
          <p:cNvSpPr>
            <a:spLocks noGrp="1"/>
          </p:cNvSpPr>
          <p:nvPr>
            <p:ph type="sldNum" sz="quarter" idx="5"/>
          </p:nvPr>
        </p:nvSpPr>
        <p:spPr/>
        <p:txBody>
          <a:bodyPr/>
          <a:lstStyle/>
          <a:p>
            <a:fld id="{799E68F4-667A-4773-A8B6-34DC92808263}" type="slidenum">
              <a:rPr lang="en-US" smtClean="0"/>
              <a:t>80</a:t>
            </a:fld>
            <a:endParaRPr lang="en-US"/>
          </a:p>
        </p:txBody>
      </p:sp>
    </p:spTree>
    <p:extLst>
      <p:ext uri="{BB962C8B-B14F-4D97-AF65-F5344CB8AC3E}">
        <p14:creationId xmlns:p14="http://schemas.microsoft.com/office/powerpoint/2010/main" val="54648541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400" b="1" dirty="0">
                <a:latin typeface="+mj-lt"/>
              </a:rPr>
              <a:t>Say: </a:t>
            </a:r>
            <a:r>
              <a:rPr lang="en-US" sz="1400" dirty="0">
                <a:latin typeface="Arial" panose="020B0604020202020204" pitchFamily="34" charset="0"/>
                <a:cs typeface="Arial" panose="020B0604020202020204" pitchFamily="34" charset="0"/>
              </a:rPr>
              <a:t>Note: This connection is not floor system dependent and the connector spacing is independent of the joist spacing. Note that forces come from two directions at the same time.</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81</a:t>
            </a:fld>
            <a:endParaRPr lang="en-US"/>
          </a:p>
        </p:txBody>
      </p:sp>
    </p:spTree>
    <p:extLst>
      <p:ext uri="{BB962C8B-B14F-4D97-AF65-F5344CB8AC3E}">
        <p14:creationId xmlns:p14="http://schemas.microsoft.com/office/powerpoint/2010/main" val="155454191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p>
        </p:txBody>
      </p:sp>
      <p:sp>
        <p:nvSpPr>
          <p:cNvPr id="4" name="Slide Number Placeholder 3"/>
          <p:cNvSpPr>
            <a:spLocks noGrp="1"/>
          </p:cNvSpPr>
          <p:nvPr>
            <p:ph type="sldNum" sz="quarter" idx="5"/>
          </p:nvPr>
        </p:nvSpPr>
        <p:spPr/>
        <p:txBody>
          <a:bodyPr/>
          <a:lstStyle/>
          <a:p>
            <a:fld id="{799E68F4-667A-4773-A8B6-34DC92808263}" type="slidenum">
              <a:rPr lang="en-US" smtClean="0"/>
              <a:t>82</a:t>
            </a:fld>
            <a:endParaRPr lang="en-US"/>
          </a:p>
        </p:txBody>
      </p:sp>
    </p:spTree>
    <p:extLst>
      <p:ext uri="{BB962C8B-B14F-4D97-AF65-F5344CB8AC3E}">
        <p14:creationId xmlns:p14="http://schemas.microsoft.com/office/powerpoint/2010/main" val="23839924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CA" sz="1400" dirty="0"/>
              <a:t>This image shows the raising of a house to meet new height requirements resulting from steadily increasing flood heights or storm activity. </a:t>
            </a:r>
          </a:p>
          <a:p>
            <a:endParaRPr lang="en-CA" sz="1400" dirty="0"/>
          </a:p>
          <a:p>
            <a:r>
              <a:rPr lang="en-CA" sz="1400" dirty="0"/>
              <a:t>Note that in this case, the screw anchors described earlier cannot be installed.</a:t>
            </a:r>
          </a:p>
          <a:p>
            <a:endParaRPr lang="en-CA" sz="1400" dirty="0"/>
          </a:p>
          <a:p>
            <a:r>
              <a:rPr lang="en-CA" sz="1400" dirty="0"/>
              <a:t>Alternate connection solutions that can be utilized in place of the screws are shown on the following few slides.</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83</a:t>
            </a:fld>
            <a:endParaRPr lang="en-US"/>
          </a:p>
        </p:txBody>
      </p:sp>
    </p:spTree>
    <p:extLst>
      <p:ext uri="{BB962C8B-B14F-4D97-AF65-F5344CB8AC3E}">
        <p14:creationId xmlns:p14="http://schemas.microsoft.com/office/powerpoint/2010/main" val="28941172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CA" sz="1400" dirty="0">
                <a:solidFill>
                  <a:srgbClr val="1C1C1C"/>
                </a:solidFill>
                <a:latin typeface="Arial" panose="020B0604020202020204" pitchFamily="34" charset="0"/>
                <a:cs typeface="Arial" panose="020B0604020202020204" pitchFamily="34" charset="0"/>
              </a:rPr>
              <a:t>First, the existing floor system is separated from the old block foundation, </a:t>
            </a:r>
          </a:p>
          <a:p>
            <a:endParaRPr lang="en-CA" sz="1400" dirty="0">
              <a:solidFill>
                <a:srgbClr val="1C1C1C"/>
              </a:solidFill>
            </a:endParaRPr>
          </a:p>
          <a:p>
            <a:r>
              <a:rPr lang="en-CA" sz="1400" dirty="0">
                <a:solidFill>
                  <a:srgbClr val="1C1C1C"/>
                </a:solidFill>
                <a:latin typeface="Arial" panose="020B0604020202020204" pitchFamily="34" charset="0"/>
                <a:cs typeface="Arial" panose="020B0604020202020204" pitchFamily="34" charset="0"/>
              </a:rPr>
              <a:t>Then the house is raised to permit the creation of a new foundation underneath it.</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84</a:t>
            </a:fld>
            <a:endParaRPr lang="en-US"/>
          </a:p>
        </p:txBody>
      </p:sp>
    </p:spTree>
    <p:extLst>
      <p:ext uri="{BB962C8B-B14F-4D97-AF65-F5344CB8AC3E}">
        <p14:creationId xmlns:p14="http://schemas.microsoft.com/office/powerpoint/2010/main" val="39539510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400" b="1" dirty="0">
                <a:latin typeface="+mj-lt"/>
              </a:rPr>
              <a:t>Say: </a:t>
            </a:r>
            <a:r>
              <a:rPr lang="en-CA" sz="1400" dirty="0"/>
              <a:t>Then the house is lowered back down, and connectors resisting uplift loads (left images) and connectors resisting parallel to plate forces (right images) are used to connect the house to the new foundation. This connector solution applies to new construction as well as retrofits.</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85</a:t>
            </a:fld>
            <a:endParaRPr lang="en-US"/>
          </a:p>
        </p:txBody>
      </p:sp>
    </p:spTree>
    <p:extLst>
      <p:ext uri="{BB962C8B-B14F-4D97-AF65-F5344CB8AC3E}">
        <p14:creationId xmlns:p14="http://schemas.microsoft.com/office/powerpoint/2010/main" val="42281824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srgbClr val="000000"/>
                </a:solidFill>
                <a:latin typeface="+mj-lt"/>
                <a:cs typeface="Arial" panose="020B0604020202020204" pitchFamily="34" charset="0"/>
              </a:rPr>
              <a:t>Say: </a:t>
            </a:r>
            <a:r>
              <a:rPr lang="en-US" sz="1600" b="0" dirty="0">
                <a:solidFill>
                  <a:srgbClr val="000000"/>
                </a:solidFill>
                <a:latin typeface="+mj-lt"/>
                <a:cs typeface="Arial" panose="020B0604020202020204" pitchFamily="34" charset="0"/>
              </a:rPr>
              <a:t>To </a:t>
            </a:r>
            <a:r>
              <a:rPr lang="en-US" sz="1600" dirty="0">
                <a:solidFill>
                  <a:srgbClr val="000000"/>
                </a:solidFill>
                <a:latin typeface="+mj-lt"/>
                <a:cs typeface="Arial" panose="020B0604020202020204" pitchFamily="34" charset="0"/>
              </a:rPr>
              <a:t>communicate effectively with flood design experts and to understand flood construction ordinances and maps, etc., accurately it is critical that designers understand flood related terminology that describes the nature and severity of flood events, flood zones, and flood resistant construction.</a:t>
            </a:r>
          </a:p>
          <a:p>
            <a:endParaRPr lang="en-US" sz="1600" dirty="0">
              <a:solidFill>
                <a:srgbClr val="000000"/>
              </a:solidFill>
              <a:latin typeface="+mj-lt"/>
              <a:cs typeface="Arial" panose="020B0604020202020204" pitchFamily="34" charset="0"/>
            </a:endParaRPr>
          </a:p>
          <a:p>
            <a:r>
              <a:rPr lang="en-US" sz="1600" dirty="0">
                <a:solidFill>
                  <a:srgbClr val="000000"/>
                </a:solidFill>
                <a:latin typeface="+mj-lt"/>
              </a:rPr>
              <a:t>The next few slides will cover some of the most basic terminology that building designers should become fluent with.</a:t>
            </a:r>
            <a:endParaRPr lang="en-US" sz="1600" i="1" dirty="0">
              <a:solidFill>
                <a:srgbClr val="000000"/>
              </a:solidFill>
              <a:latin typeface="+mj-lt"/>
              <a:cs typeface="Arial" panose="020B0604020202020204" pitchFamily="34" charset="0"/>
            </a:endParaRP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14</a:t>
            </a:fld>
            <a:endParaRPr lang="en-US"/>
          </a:p>
        </p:txBody>
      </p:sp>
    </p:spTree>
    <p:extLst>
      <p:ext uri="{BB962C8B-B14F-4D97-AF65-F5344CB8AC3E}">
        <p14:creationId xmlns:p14="http://schemas.microsoft.com/office/powerpoint/2010/main" val="85747129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CA" sz="1400" dirty="0"/>
              <a:t>There are certain buildings and facilities such as wastewater plants, electrical generation plants, bridges, and tunnels that cannot simply be moved or raised to provide flood protection.</a:t>
            </a:r>
          </a:p>
          <a:p>
            <a:endParaRPr lang="en-CA" sz="1400" dirty="0"/>
          </a:p>
          <a:p>
            <a:r>
              <a:rPr lang="en-CA" sz="1400" dirty="0"/>
              <a:t>These facilities often require floodproofing and strengthening in order to meet new conditions and standards and therefore to remain operational during a flood and long afterwards.</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86</a:t>
            </a:fld>
            <a:endParaRPr lang="en-US"/>
          </a:p>
        </p:txBody>
      </p:sp>
    </p:spTree>
    <p:extLst>
      <p:ext uri="{BB962C8B-B14F-4D97-AF65-F5344CB8AC3E}">
        <p14:creationId xmlns:p14="http://schemas.microsoft.com/office/powerpoint/2010/main" val="185566552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These materials offer great tension strength in a lightweight material to reinforce structural members.  </a:t>
            </a:r>
          </a:p>
          <a:p>
            <a:endParaRPr lang="en-US" sz="14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They can be shaped around the existing members such as beams, columns, and walls.  </a:t>
            </a:r>
          </a:p>
          <a:p>
            <a:endParaRPr lang="en-US" sz="14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The materials are applied using a polymer resin that bonds the fabric to the structural member.  </a:t>
            </a:r>
            <a:endParaRPr lang="en-US" sz="1400" dirty="0">
              <a:solidFill>
                <a:srgbClr val="1C1C1C"/>
              </a:solidFill>
              <a:latin typeface="Arial" panose="020B0604020202020204" pitchFamily="34" charset="0"/>
              <a:cs typeface="Arial" panose="020B0604020202020204" pitchFamily="34" charset="0"/>
            </a:endParaRPr>
          </a:p>
          <a:p>
            <a:endParaRPr lang="en-CA" sz="1400" b="1" dirty="0">
              <a:latin typeface="+mj-lt"/>
            </a:endParaRP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87</a:t>
            </a:fld>
            <a:endParaRPr lang="en-US"/>
          </a:p>
        </p:txBody>
      </p:sp>
    </p:spTree>
    <p:extLst>
      <p:ext uri="{BB962C8B-B14F-4D97-AF65-F5344CB8AC3E}">
        <p14:creationId xmlns:p14="http://schemas.microsoft.com/office/powerpoint/2010/main" val="278064911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400" b="1" dirty="0">
                <a:latin typeface="+mj-lt"/>
              </a:rPr>
              <a:t>Say: </a:t>
            </a:r>
            <a:r>
              <a:rPr lang="en-US" sz="1400" dirty="0">
                <a:solidFill>
                  <a:srgbClr val="1C1C1C"/>
                </a:solidFill>
                <a:latin typeface="Arial" panose="020B0604020202020204" pitchFamily="34" charset="0"/>
                <a:cs typeface="Arial" panose="020B0604020202020204" pitchFamily="34" charset="0"/>
              </a:rPr>
              <a:t>FRPs are an economical means of reinforcing at-risk facilities. </a:t>
            </a:r>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Composite strengthening systems can also be used with the installation of precured laminates. In this case, the carbon fiber is precured with resin into stiffer strips. An epoxy paste is applied to the laminate, and then it is applied to the surface of the structural member. Note: The installation of these products can require extensive surface preparation and should be done by a certified installation contractor.</a:t>
            </a:r>
            <a:endParaRPr lang="en-US" sz="1400" dirty="0">
              <a:solidFill>
                <a:srgbClr val="1C1C1C"/>
              </a:solidFill>
              <a:latin typeface="Arial" panose="020B0604020202020204" pitchFamily="34" charset="0"/>
              <a:cs typeface="Arial" panose="020B0604020202020204" pitchFamily="34" charset="0"/>
            </a:endParaRPr>
          </a:p>
          <a:p>
            <a:endParaRPr lang="en-CA" sz="1400" b="1" dirty="0">
              <a:latin typeface="+mj-lt"/>
            </a:endParaRP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88</a:t>
            </a:fld>
            <a:endParaRPr lang="en-US"/>
          </a:p>
        </p:txBody>
      </p:sp>
    </p:spTree>
    <p:extLst>
      <p:ext uri="{BB962C8B-B14F-4D97-AF65-F5344CB8AC3E}">
        <p14:creationId xmlns:p14="http://schemas.microsoft.com/office/powerpoint/2010/main" val="135134446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a:t>
            </a:r>
          </a:p>
          <a:p>
            <a:r>
              <a:rPr lang="en-CA" sz="1400" b="1" dirty="0">
                <a:latin typeface="+mj-lt"/>
              </a:rPr>
              <a:t> </a:t>
            </a:r>
          </a:p>
          <a:p>
            <a:r>
              <a:rPr lang="en-CA" sz="1400" b="1" dirty="0">
                <a:solidFill>
                  <a:srgbClr val="1C1C1C"/>
                </a:solidFill>
                <a:latin typeface="Arial" panose="020B0604020202020204" pitchFamily="34" charset="0"/>
                <a:cs typeface="Arial" panose="020B0604020202020204" pitchFamily="34" charset="0"/>
              </a:rPr>
              <a:t>Composite strengthening can be used for these purposes:</a:t>
            </a:r>
          </a:p>
          <a:p>
            <a:pPr marL="342900" indent="-342900" algn="l">
              <a:lnSpc>
                <a:spcPct val="100000"/>
              </a:lnSpc>
              <a:spcBef>
                <a:spcPts val="800"/>
              </a:spcBef>
              <a:buClr>
                <a:srgbClr val="424242"/>
              </a:buClr>
              <a:buSzPct val="100000"/>
              <a:buFont typeface="+mj-lt"/>
              <a:buAutoNum type="arabicPeriod"/>
            </a:pPr>
            <a:r>
              <a:rPr lang="en-US" sz="1400" dirty="0">
                <a:solidFill>
                  <a:srgbClr val="1C1C1C"/>
                </a:solidFill>
                <a:latin typeface="Arial"/>
                <a:ea typeface="Arial"/>
                <a:cs typeface="Arial"/>
                <a:sym typeface="Arial"/>
              </a:rPr>
              <a:t>To add collector reinforcement for slabs</a:t>
            </a:r>
          </a:p>
          <a:p>
            <a:pPr marL="342900" indent="-342900" algn="l">
              <a:lnSpc>
                <a:spcPct val="100000"/>
              </a:lnSpc>
              <a:spcBef>
                <a:spcPts val="800"/>
              </a:spcBef>
              <a:buClr>
                <a:srgbClr val="424242"/>
              </a:buClr>
              <a:buSzPct val="100000"/>
              <a:buFont typeface="+mj-lt"/>
              <a:buAutoNum type="arabicPeriod"/>
            </a:pPr>
            <a:r>
              <a:rPr lang="en-US" sz="1400" dirty="0">
                <a:solidFill>
                  <a:srgbClr val="1C1C1C"/>
                </a:solidFill>
                <a:latin typeface="Arial"/>
                <a:ea typeface="Arial"/>
                <a:cs typeface="Arial"/>
                <a:sym typeface="Arial"/>
              </a:rPr>
              <a:t>To add trim reinforcement to slab openings</a:t>
            </a:r>
          </a:p>
          <a:p>
            <a:pPr marL="342900" indent="-342900" algn="l">
              <a:lnSpc>
                <a:spcPct val="100000"/>
              </a:lnSpc>
              <a:spcBef>
                <a:spcPts val="800"/>
              </a:spcBef>
              <a:buClr>
                <a:srgbClr val="424242"/>
              </a:buClr>
              <a:buSzPct val="100000"/>
              <a:buFont typeface="+mj-lt"/>
              <a:buAutoNum type="arabicPeriod"/>
            </a:pPr>
            <a:r>
              <a:rPr lang="en-US" sz="1400" dirty="0">
                <a:solidFill>
                  <a:srgbClr val="1C1C1C"/>
                </a:solidFill>
                <a:latin typeface="Arial"/>
                <a:ea typeface="Arial"/>
                <a:cs typeface="Arial"/>
                <a:sym typeface="Arial"/>
              </a:rPr>
              <a:t>As laminates or fabric for flexure and/or collector reinforcement, fabrics for shear stirrup reinforcement for beams</a:t>
            </a:r>
          </a:p>
          <a:p>
            <a:pPr marL="342900" indent="-342900" algn="l">
              <a:lnSpc>
                <a:spcPct val="100000"/>
              </a:lnSpc>
              <a:spcBef>
                <a:spcPts val="800"/>
              </a:spcBef>
              <a:buClr>
                <a:srgbClr val="424242"/>
              </a:buClr>
              <a:buSzPct val="100000"/>
              <a:buFont typeface="+mj-lt"/>
              <a:buAutoNum type="arabicPeriod"/>
            </a:pPr>
            <a:r>
              <a:rPr lang="en-US" sz="1400" dirty="0">
                <a:solidFill>
                  <a:srgbClr val="1C1C1C"/>
                </a:solidFill>
                <a:latin typeface="Arial"/>
                <a:ea typeface="Arial"/>
                <a:cs typeface="Arial"/>
                <a:sym typeface="Arial"/>
              </a:rPr>
              <a:t>To stiffen walls and add flexural, shear, or tensile reinforcement</a:t>
            </a:r>
          </a:p>
          <a:p>
            <a:pPr marL="342900" indent="-342900" algn="l">
              <a:lnSpc>
                <a:spcPct val="100000"/>
              </a:lnSpc>
              <a:spcBef>
                <a:spcPts val="800"/>
              </a:spcBef>
              <a:buClr>
                <a:srgbClr val="424242"/>
              </a:buClr>
              <a:buSzPct val="100000"/>
              <a:buFont typeface="+mj-lt"/>
              <a:buAutoNum type="arabicPeriod"/>
            </a:pPr>
            <a:r>
              <a:rPr lang="en-US" sz="1400" dirty="0">
                <a:solidFill>
                  <a:srgbClr val="1C1C1C"/>
                </a:solidFill>
                <a:latin typeface="Arial"/>
                <a:ea typeface="Arial"/>
                <a:cs typeface="Arial"/>
                <a:sym typeface="Arial"/>
              </a:rPr>
              <a:t>For trim reinforcement for new wall openings</a:t>
            </a:r>
          </a:p>
          <a:p>
            <a:pPr marL="342900" indent="-342900" algn="l">
              <a:lnSpc>
                <a:spcPct val="100000"/>
              </a:lnSpc>
              <a:spcBef>
                <a:spcPts val="800"/>
              </a:spcBef>
              <a:buClr>
                <a:srgbClr val="424242"/>
              </a:buClr>
              <a:buSzPct val="100000"/>
              <a:buFont typeface="+mj-lt"/>
              <a:buAutoNum type="arabicPeriod"/>
            </a:pPr>
            <a:r>
              <a:rPr lang="en-US" sz="1400" dirty="0">
                <a:solidFill>
                  <a:srgbClr val="1C1C1C"/>
                </a:solidFill>
                <a:latin typeface="Arial"/>
                <a:ea typeface="Arial"/>
                <a:cs typeface="Arial"/>
                <a:sym typeface="Arial"/>
              </a:rPr>
              <a:t>To wrap columns to achieve required strengthening, possibly with additional near-surface-mounted laminate or fabric for flexure or for under-reinforced columns</a:t>
            </a:r>
          </a:p>
          <a:p>
            <a:pPr marL="342900" indent="-342900" algn="l">
              <a:lnSpc>
                <a:spcPct val="100000"/>
              </a:lnSpc>
              <a:spcBef>
                <a:spcPts val="800"/>
              </a:spcBef>
              <a:buClr>
                <a:srgbClr val="424242"/>
              </a:buClr>
              <a:buSzPct val="100000"/>
              <a:buFont typeface="+mj-lt"/>
              <a:buAutoNum type="arabicPeriod"/>
            </a:pPr>
            <a:r>
              <a:rPr lang="en-US" sz="1400" dirty="0">
                <a:solidFill>
                  <a:srgbClr val="1C1C1C"/>
                </a:solidFill>
                <a:latin typeface="Arial"/>
                <a:ea typeface="Arial"/>
                <a:cs typeface="Arial"/>
                <a:sym typeface="Arial"/>
              </a:rPr>
              <a:t>As coatings for protection against exposure, corrosion, chemical attack, abrasion, etc.</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89</a:t>
            </a:fld>
            <a:endParaRPr lang="en-US"/>
          </a:p>
        </p:txBody>
      </p:sp>
    </p:spTree>
    <p:extLst>
      <p:ext uri="{BB962C8B-B14F-4D97-AF65-F5344CB8AC3E}">
        <p14:creationId xmlns:p14="http://schemas.microsoft.com/office/powerpoint/2010/main" val="355083341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90</a:t>
            </a:fld>
            <a:endParaRPr lang="en-US"/>
          </a:p>
        </p:txBody>
      </p:sp>
    </p:spTree>
    <p:extLst>
      <p:ext uri="{BB962C8B-B14F-4D97-AF65-F5344CB8AC3E}">
        <p14:creationId xmlns:p14="http://schemas.microsoft.com/office/powerpoint/2010/main" val="2130383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a:t>
            </a:r>
          </a:p>
          <a:p>
            <a:r>
              <a:rPr lang="en-CA" sz="1400" b="1" dirty="0">
                <a:latin typeface="+mj-lt"/>
              </a:rPr>
              <a:t> </a:t>
            </a:r>
          </a:p>
          <a:p>
            <a:r>
              <a:rPr lang="en-CA" sz="1200" dirty="0"/>
              <a:t>As many aspects of our climate constantly change and storms become more frequent and ferocious and seas rise, the risk and impact of floods is steadily increasing in many areas of the country, especially coastal areas. This has, in turn, raised the overall number of structures that have been seriously damaged or destroyed and thus the cost to repair or replace them as well as the need to build or rebuild them in a much more flood resistant manner.</a:t>
            </a:r>
          </a:p>
          <a:p>
            <a:endParaRPr lang="en-CA" sz="1200" dirty="0"/>
          </a:p>
          <a:p>
            <a:r>
              <a:rPr lang="en-CA" sz="1200" dirty="0"/>
              <a:t>Much has been learned from these failures and a result there are now many upgraded regulations and updated flood hazard zone boundaries that designers should become fluent with. Because conditions constantly change and flood zone boundaries are flexible, every construction project must also verify which conditions and standards are relevant to their situation at the time of their construction and they should also forecast what further changes may be necessary in the future. There a number of situations where buildings were designed to meet the conditions at the time of their construction but which now must be substantially upgraded at great expense to meet current conditions and regulations and to qualify for insurance. It is wise to invest in the best possible construction in order to avoid these heavy costs in the future. </a:t>
            </a:r>
          </a:p>
          <a:p>
            <a:endParaRPr lang="en-CA" sz="1200" dirty="0"/>
          </a:p>
          <a:p>
            <a:r>
              <a:rPr lang="en-CA" sz="1200" dirty="0"/>
              <a:t>The lessons acquired the hard way from inadequate construction and connection methods have resulted in the development  of a number of improved connection products and methodologies that designers can use to ensure they meet these new upgraded requirements and to deal with any future requirements or weather conditions.</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91</a:t>
            </a:fld>
            <a:endParaRPr lang="en-US"/>
          </a:p>
        </p:txBody>
      </p:sp>
    </p:spTree>
    <p:extLst>
      <p:ext uri="{BB962C8B-B14F-4D97-AF65-F5344CB8AC3E}">
        <p14:creationId xmlns:p14="http://schemas.microsoft.com/office/powerpoint/2010/main" val="9815674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a:t>
            </a:r>
          </a:p>
          <a:p>
            <a:r>
              <a:rPr lang="en-CA" sz="1400" b="1" dirty="0">
                <a:latin typeface="+mj-lt"/>
              </a:rPr>
              <a:t> </a:t>
            </a:r>
          </a:p>
          <a:p>
            <a:r>
              <a:rPr lang="en-CA" sz="1200" dirty="0"/>
              <a:t>Many homes in coastal areas are built on raised foundations fabricated with a series of wooden piles. Connections between these piles and the rest of the house are critical and must resist a number of hydrostatic, wave, wind, and impact forces. These connectors must also be integrated into a full connection system that provides a continuous path for all loads and storm forces starting from the roof and extending down to the bearing point of the foundation.</a:t>
            </a:r>
          </a:p>
          <a:p>
            <a:endParaRPr lang="en-CA" sz="1200" dirty="0"/>
          </a:p>
          <a:p>
            <a:r>
              <a:rPr lang="en-CA" sz="1200" dirty="0"/>
              <a:t>Designers can integrate purpose designed proprietary screws, connectors, brackets, and speciality straps created for every unique connection situation as well as anchoring adhesives and timber and concrete pile repair or splicing products to create a fully linked connection system that can resist every conceivable flood situation. There are specialty screws and anchors which have been developed for masonry and concrete foundations as well as timber pile foundations.</a:t>
            </a:r>
          </a:p>
          <a:p>
            <a:endParaRPr lang="en-CA" sz="1200" dirty="0"/>
          </a:p>
          <a:p>
            <a:r>
              <a:rPr lang="en-CA" sz="1200" dirty="0"/>
              <a:t>The manufacturers and suppliers of these products can provide considerable advice and guidance on when and where each specific product should be utilized and this infers that if designers access this information and utilize these products appropriately they will be able to confidently create safe and resistant structures that will endure in every situation in the future and not only avoid the costly failures of the past but reduce the cost of flood insurance in the present. </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92</a:t>
            </a:fld>
            <a:endParaRPr lang="en-US"/>
          </a:p>
        </p:txBody>
      </p:sp>
    </p:spTree>
    <p:extLst>
      <p:ext uri="{BB962C8B-B14F-4D97-AF65-F5344CB8AC3E}">
        <p14:creationId xmlns:p14="http://schemas.microsoft.com/office/powerpoint/2010/main" val="20322737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dirty="0">
                <a:solidFill>
                  <a:srgbClr val="000000"/>
                </a:solidFill>
                <a:latin typeface="Arial" panose="020B0604020202020204" pitchFamily="34" charset="0"/>
                <a:cs typeface="Arial" panose="020B0604020202020204" pitchFamily="34" charset="0"/>
              </a:rPr>
              <a:t>Do: </a:t>
            </a:r>
            <a:r>
              <a:rPr lang="en-CA" sz="1400" dirty="0"/>
              <a:t>Point out the various zones and terms such as BFE. </a:t>
            </a:r>
          </a:p>
          <a:p>
            <a:endParaRPr lang="en-US" sz="1400" b="1" i="0" dirty="0">
              <a:solidFill>
                <a:srgbClr val="000000"/>
              </a:solidFill>
              <a:latin typeface="Arial" panose="020B0604020202020204" pitchFamily="34" charset="0"/>
              <a:cs typeface="Arial" panose="020B0604020202020204" pitchFamily="34" charset="0"/>
            </a:endParaRPr>
          </a:p>
          <a:p>
            <a:endParaRPr lang="en-CA" sz="1400" dirty="0"/>
          </a:p>
        </p:txBody>
      </p:sp>
      <p:sp>
        <p:nvSpPr>
          <p:cNvPr id="4" name="Slide Number Placeholder 3"/>
          <p:cNvSpPr>
            <a:spLocks noGrp="1"/>
          </p:cNvSpPr>
          <p:nvPr>
            <p:ph type="sldNum" sz="quarter" idx="5"/>
          </p:nvPr>
        </p:nvSpPr>
        <p:spPr/>
        <p:txBody>
          <a:bodyPr/>
          <a:lstStyle/>
          <a:p>
            <a:fld id="{799E68F4-667A-4773-A8B6-34DC92808263}" type="slidenum">
              <a:rPr lang="en-US" smtClean="0"/>
              <a:t>15</a:t>
            </a:fld>
            <a:endParaRPr lang="en-US"/>
          </a:p>
        </p:txBody>
      </p:sp>
    </p:spTree>
    <p:extLst>
      <p:ext uri="{BB962C8B-B14F-4D97-AF65-F5344CB8AC3E}">
        <p14:creationId xmlns:p14="http://schemas.microsoft.com/office/powerpoint/2010/main" val="8539278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6.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1.xml"/><Relationship Id="rId1" Type="http://schemas.openxmlformats.org/officeDocument/2006/relationships/tags" Target="../tags/tag7.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p:spTree>
      <p:nvGrpSpPr>
        <p:cNvPr id="1" name=""/>
        <p:cNvGrpSpPr/>
        <p:nvPr/>
      </p:nvGrpSpPr>
      <p:grpSpPr>
        <a:xfrm>
          <a:off x="0" y="0"/>
          <a:ext cx="0" cy="0"/>
          <a:chOff x="0" y="0"/>
          <a:chExt cx="0" cy="0"/>
        </a:xfrm>
      </p:grpSpPr>
      <p:sp>
        <p:nvSpPr>
          <p:cNvPr id="11" name="Picture Placeholder">
            <a:extLst>
              <a:ext uri="{FF2B5EF4-FFF2-40B4-BE49-F238E27FC236}">
                <a16:creationId xmlns:a16="http://schemas.microsoft.com/office/drawing/2014/main" id="{C967C7FB-2801-4B8F-81CF-7F55745AB363}"/>
              </a:ext>
            </a:extLst>
          </p:cNvPr>
          <p:cNvSpPr>
            <a:spLocks noGrp="1"/>
          </p:cNvSpPr>
          <p:nvPr>
            <p:ph type="pic" sz="quarter" idx="16" hasCustomPrompt="1"/>
          </p:nvPr>
        </p:nvSpPr>
        <p:spPr>
          <a:xfrm>
            <a:off x="0" y="1514475"/>
            <a:ext cx="12192000" cy="4982019"/>
          </a:xfrm>
          <a:prstGeom prst="rect">
            <a:avLst/>
          </a:prstGeom>
          <a:solidFill>
            <a:schemeClr val="bg1"/>
          </a:solidFill>
        </p:spPr>
        <p:txBody>
          <a:bodyPr anchor="ctr"/>
          <a:lstStyle>
            <a:lvl1pPr marL="0" indent="0" algn="ctr">
              <a:buNone/>
              <a:defRPr>
                <a:solidFill>
                  <a:srgbClr val="A6A6A6"/>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icon to add image</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a:p>
          <a:p>
            <a:endParaRPr lang="en-US"/>
          </a:p>
        </p:txBody>
      </p:sp>
      <p:sp>
        <p:nvSpPr>
          <p:cNvPr id="6" name="Top White Rec">
            <a:extLst>
              <a:ext uri="{FF2B5EF4-FFF2-40B4-BE49-F238E27FC236}">
                <a16:creationId xmlns:a16="http://schemas.microsoft.com/office/drawing/2014/main" id="{39AB53ED-4C37-4E0B-8768-7204AED80B08}"/>
              </a:ext>
            </a:extLst>
          </p:cNvPr>
          <p:cNvSpPr/>
          <p:nvPr userDrawn="1"/>
        </p:nvSpPr>
        <p:spPr>
          <a:xfrm>
            <a:off x="0" y="1"/>
            <a:ext cx="12192003" cy="1514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Logo" descr="Text&#10;&#10;Description automatically generated with medium confidence">
            <a:extLst>
              <a:ext uri="{FF2B5EF4-FFF2-40B4-BE49-F238E27FC236}">
                <a16:creationId xmlns:a16="http://schemas.microsoft.com/office/drawing/2014/main" id="{082E4EF4-4EC5-4E4A-88B3-710138AD0A1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925050" y="116456"/>
            <a:ext cx="1952624" cy="1281564"/>
          </a:xfrm>
          <a:prstGeom prst="rect">
            <a:avLst/>
          </a:prstGeom>
        </p:spPr>
      </p:pic>
      <p:sp>
        <p:nvSpPr>
          <p:cNvPr id="9" name="Subtitle">
            <a:extLst>
              <a:ext uri="{FF2B5EF4-FFF2-40B4-BE49-F238E27FC236}">
                <a16:creationId xmlns:a16="http://schemas.microsoft.com/office/drawing/2014/main" id="{F52A87F4-EEE3-490A-A509-3B0F89BA3FBA}"/>
              </a:ext>
            </a:extLst>
          </p:cNvPr>
          <p:cNvSpPr>
            <a:spLocks noGrp="1"/>
          </p:cNvSpPr>
          <p:nvPr>
            <p:ph type="body" sz="quarter" idx="19" hasCustomPrompt="1"/>
          </p:nvPr>
        </p:nvSpPr>
        <p:spPr>
          <a:xfrm>
            <a:off x="581025" y="908856"/>
            <a:ext cx="9258300" cy="377684"/>
          </a:xfrm>
          <a:prstGeom prst="rect">
            <a:avLst/>
          </a:prstGeom>
        </p:spPr>
        <p:txBody>
          <a:bodyPr anchor="ctr"/>
          <a:lstStyle>
            <a:lvl1pPr marL="0" indent="0" algn="r">
              <a:buNone/>
              <a:defRPr sz="1800" b="0">
                <a:solidFill>
                  <a:schemeClr val="accent3"/>
                </a:solidFill>
                <a:latin typeface="+mj-lt"/>
              </a:defRPr>
            </a:lvl1pPr>
          </a:lstStyle>
          <a:p>
            <a:pPr lvl="0"/>
            <a:r>
              <a:rPr lang="en-US"/>
              <a:t>Presenter | Presenter</a:t>
            </a:r>
          </a:p>
        </p:txBody>
      </p:sp>
      <p:sp>
        <p:nvSpPr>
          <p:cNvPr id="8" name="Title">
            <a:extLst>
              <a:ext uri="{FF2B5EF4-FFF2-40B4-BE49-F238E27FC236}">
                <a16:creationId xmlns:a16="http://schemas.microsoft.com/office/drawing/2014/main" id="{7C5B1C79-9F33-4FB2-BB9F-197EF270494F}"/>
              </a:ext>
            </a:extLst>
          </p:cNvPr>
          <p:cNvSpPr>
            <a:spLocks noGrp="1"/>
          </p:cNvSpPr>
          <p:nvPr>
            <p:ph type="body" sz="quarter" idx="18" hasCustomPrompt="1"/>
          </p:nvPr>
        </p:nvSpPr>
        <p:spPr>
          <a:xfrm>
            <a:off x="581025" y="220840"/>
            <a:ext cx="9258300" cy="666750"/>
          </a:xfrm>
          <a:prstGeom prst="rect">
            <a:avLst/>
          </a:prstGeom>
        </p:spPr>
        <p:txBody>
          <a:bodyPr anchor="ctr"/>
          <a:lstStyle>
            <a:lvl1pPr marL="0" indent="0" algn="r">
              <a:buNone/>
              <a:defRPr sz="4000" b="1">
                <a:solidFill>
                  <a:schemeClr val="tx1">
                    <a:lumMod val="85000"/>
                    <a:lumOff val="15000"/>
                  </a:schemeClr>
                </a:solidFill>
                <a:latin typeface="+mj-lt"/>
              </a:defRPr>
            </a:lvl1pPr>
          </a:lstStyle>
          <a:p>
            <a:pPr lvl="0"/>
            <a:r>
              <a:rPr lang="en-US"/>
              <a:t>Course Title</a:t>
            </a:r>
          </a:p>
        </p:txBody>
      </p:sp>
      <p:sp>
        <p:nvSpPr>
          <p:cNvPr id="5" name="Date">
            <a:extLst>
              <a:ext uri="{FF2B5EF4-FFF2-40B4-BE49-F238E27FC236}">
                <a16:creationId xmlns:a16="http://schemas.microsoft.com/office/drawing/2014/main" id="{7F54BFBD-434A-4214-BC96-2770E68EEC6B}"/>
              </a:ext>
            </a:extLst>
          </p:cNvPr>
          <p:cNvSpPr>
            <a:spLocks noGrp="1"/>
          </p:cNvSpPr>
          <p:nvPr>
            <p:ph type="body" sz="quarter" idx="20" hasCustomPrompt="1"/>
          </p:nvPr>
        </p:nvSpPr>
        <p:spPr>
          <a:xfrm>
            <a:off x="-4" y="6496494"/>
            <a:ext cx="12192003" cy="361505"/>
          </a:xfrm>
          <a:prstGeom prst="rect">
            <a:avLst/>
          </a:prstGeom>
          <a:solidFill>
            <a:schemeClr val="bg1"/>
          </a:solidFill>
        </p:spPr>
        <p:txBody>
          <a:bodyPr anchor="ctr"/>
          <a:lstStyle>
            <a:lvl1pPr marL="0" indent="0" algn="r">
              <a:buNone/>
              <a:defRPr sz="1800">
                <a:solidFill>
                  <a:schemeClr val="accent3"/>
                </a:solidFill>
                <a:latin typeface="+mj-lt"/>
              </a:defRPr>
            </a:lvl1pPr>
          </a:lstStyle>
          <a:p>
            <a:pPr lvl="0"/>
            <a:r>
              <a:rPr lang="en-US"/>
              <a:t>xx/xx/</a:t>
            </a:r>
            <a:r>
              <a:rPr lang="en-US" err="1"/>
              <a:t>xxxx</a:t>
            </a:r>
            <a:endParaRPr lang="en-US"/>
          </a:p>
        </p:txBody>
      </p:sp>
    </p:spTree>
    <p:custDataLst>
      <p:tags r:id="rId1"/>
    </p:custDataLst>
    <p:extLst>
      <p:ext uri="{BB962C8B-B14F-4D97-AF65-F5344CB8AC3E}">
        <p14:creationId xmlns:p14="http://schemas.microsoft.com/office/powerpoint/2010/main" val="758830681"/>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23" name="Insert image Instructions" hidden="1">
            <a:extLst>
              <a:ext uri="{FF2B5EF4-FFF2-40B4-BE49-F238E27FC236}">
                <a16:creationId xmlns:a16="http://schemas.microsoft.com/office/drawing/2014/main" id="{834BCABA-0780-4603-8B1D-B5AD8DF0F579}"/>
              </a:ext>
            </a:extLst>
          </p:cNvPr>
          <p:cNvSpPr txBox="1"/>
          <p:nvPr userDrawn="1"/>
        </p:nvSpPr>
        <p:spPr>
          <a:xfrm>
            <a:off x="2228850" y="3352800"/>
            <a:ext cx="4781550" cy="1077218"/>
          </a:xfrm>
          <a:prstGeom prst="rect">
            <a:avLst/>
          </a:prstGeom>
          <a:noFill/>
        </p:spPr>
        <p:txBody>
          <a:bodyPr wrap="square" rtlCol="0">
            <a:spAutoFit/>
          </a:bodyPr>
          <a:lstStyle/>
          <a:p>
            <a:r>
              <a:rPr lang="en-US" sz="3200"/>
              <a:t>Click on this icon to insert a background image -&gt;</a:t>
            </a:r>
          </a:p>
        </p:txBody>
      </p:sp>
      <p:grpSp>
        <p:nvGrpSpPr>
          <p:cNvPr id="7" name="Group 6">
            <a:extLst>
              <a:ext uri="{FF2B5EF4-FFF2-40B4-BE49-F238E27FC236}">
                <a16:creationId xmlns:a16="http://schemas.microsoft.com/office/drawing/2014/main" id="{3EBD6B6E-72C2-41DE-AEB1-4383F640F81E}"/>
              </a:ext>
            </a:extLst>
          </p:cNvPr>
          <p:cNvGrpSpPr/>
          <p:nvPr userDrawn="1"/>
        </p:nvGrpSpPr>
        <p:grpSpPr>
          <a:xfrm>
            <a:off x="3953692" y="374448"/>
            <a:ext cx="4284617" cy="5705062"/>
            <a:chOff x="3953692" y="214959"/>
            <a:chExt cx="4284617" cy="5705062"/>
          </a:xfrm>
        </p:grpSpPr>
        <p:grpSp>
          <p:nvGrpSpPr>
            <p:cNvPr id="4" name="Group 3">
              <a:extLst>
                <a:ext uri="{FF2B5EF4-FFF2-40B4-BE49-F238E27FC236}">
                  <a16:creationId xmlns:a16="http://schemas.microsoft.com/office/drawing/2014/main" id="{43D23EDA-EDCE-4B7E-B6BC-2E78951C94FC}"/>
                </a:ext>
              </a:extLst>
            </p:cNvPr>
            <p:cNvGrpSpPr/>
            <p:nvPr userDrawn="1"/>
          </p:nvGrpSpPr>
          <p:grpSpPr>
            <a:xfrm>
              <a:off x="3953692" y="214959"/>
              <a:ext cx="4284617" cy="5386090"/>
              <a:chOff x="2072640" y="0"/>
              <a:chExt cx="4284617" cy="5386090"/>
            </a:xfrm>
          </p:grpSpPr>
          <p:sp>
            <p:nvSpPr>
              <p:cNvPr id="2" name="Oval 1">
                <a:extLst>
                  <a:ext uri="{FF2B5EF4-FFF2-40B4-BE49-F238E27FC236}">
                    <a16:creationId xmlns:a16="http://schemas.microsoft.com/office/drawing/2014/main" id="{04828882-9A64-4431-8F7F-1D8A26507EB0}"/>
                  </a:ext>
                </a:extLst>
              </p:cNvPr>
              <p:cNvSpPr/>
              <p:nvPr userDrawn="1"/>
            </p:nvSpPr>
            <p:spPr>
              <a:xfrm>
                <a:off x="2072640" y="548640"/>
                <a:ext cx="4284617" cy="428461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5C8EBE2-3967-4601-A036-95009696D8A6}"/>
                  </a:ext>
                </a:extLst>
              </p:cNvPr>
              <p:cNvSpPr txBox="1"/>
              <p:nvPr userDrawn="1"/>
            </p:nvSpPr>
            <p:spPr>
              <a:xfrm>
                <a:off x="3317966" y="0"/>
                <a:ext cx="1793965" cy="5386090"/>
              </a:xfrm>
              <a:prstGeom prst="rect">
                <a:avLst/>
              </a:prstGeom>
              <a:noFill/>
            </p:spPr>
            <p:txBody>
              <a:bodyPr wrap="square" rtlCol="0">
                <a:spAutoFit/>
              </a:bodyPr>
              <a:lstStyle/>
              <a:p>
                <a:pPr algn="ctr"/>
                <a:r>
                  <a:rPr lang="en-US" sz="34400">
                    <a:solidFill>
                      <a:schemeClr val="bg1"/>
                    </a:solidFill>
                  </a:rPr>
                  <a:t>?</a:t>
                </a:r>
              </a:p>
            </p:txBody>
          </p:sp>
        </p:grpSp>
        <p:sp>
          <p:nvSpPr>
            <p:cNvPr id="5" name="TextBox 4">
              <a:extLst>
                <a:ext uri="{FF2B5EF4-FFF2-40B4-BE49-F238E27FC236}">
                  <a16:creationId xmlns:a16="http://schemas.microsoft.com/office/drawing/2014/main" id="{C047318C-46E4-4AC5-9F8E-B224DA10E947}"/>
                </a:ext>
              </a:extLst>
            </p:cNvPr>
            <p:cNvSpPr txBox="1"/>
            <p:nvPr userDrawn="1"/>
          </p:nvSpPr>
          <p:spPr>
            <a:xfrm>
              <a:off x="4905002" y="5273690"/>
              <a:ext cx="2381996" cy="646331"/>
            </a:xfrm>
            <a:prstGeom prst="rect">
              <a:avLst/>
            </a:prstGeom>
            <a:noFill/>
          </p:spPr>
          <p:txBody>
            <a:bodyPr wrap="square" rtlCol="0">
              <a:spAutoFit/>
            </a:bodyPr>
            <a:lstStyle/>
            <a:p>
              <a:pPr algn="ctr"/>
              <a:r>
                <a:rPr lang="en-US" sz="3600">
                  <a:solidFill>
                    <a:schemeClr val="accent3"/>
                  </a:solidFill>
                  <a:latin typeface="+mj-lt"/>
                </a:rPr>
                <a:t>Questions?</a:t>
              </a:r>
            </a:p>
          </p:txBody>
        </p:sp>
      </p:grpSp>
    </p:spTree>
    <p:custDataLst>
      <p:tags r:id="rId1"/>
    </p:custDataLst>
    <p:extLst>
      <p:ext uri="{BB962C8B-B14F-4D97-AF65-F5344CB8AC3E}">
        <p14:creationId xmlns:p14="http://schemas.microsoft.com/office/powerpoint/2010/main" val="109931162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10" name="Picture Placeholder">
            <a:extLst>
              <a:ext uri="{FF2B5EF4-FFF2-40B4-BE49-F238E27FC236}">
                <a16:creationId xmlns:a16="http://schemas.microsoft.com/office/drawing/2014/main" id="{476BBD85-CB4C-436D-9A88-3D55E7AA1F52}"/>
              </a:ext>
            </a:extLst>
          </p:cNvPr>
          <p:cNvSpPr>
            <a:spLocks noGrp="1"/>
          </p:cNvSpPr>
          <p:nvPr>
            <p:ph type="pic" sz="quarter" idx="16" hasCustomPrompt="1"/>
          </p:nvPr>
        </p:nvSpPr>
        <p:spPr>
          <a:xfrm>
            <a:off x="0" y="0"/>
            <a:ext cx="12192000" cy="5343523"/>
          </a:xfrm>
          <a:prstGeom prst="rect">
            <a:avLst/>
          </a:prstGeom>
          <a:solidFill>
            <a:schemeClr val="bg1"/>
          </a:solidFill>
        </p:spPr>
        <p:txBody>
          <a:bodyPr anchor="ctr"/>
          <a:lstStyle>
            <a:lvl1pPr marL="0" indent="0" algn="ctr">
              <a:buNone/>
              <a:defRPr>
                <a:solidFill>
                  <a:srgbClr val="A6A6A6"/>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icon to add image</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a:p>
          <a:p>
            <a:endParaRPr lang="en-US"/>
          </a:p>
        </p:txBody>
      </p:sp>
      <p:sp>
        <p:nvSpPr>
          <p:cNvPr id="6" name="White Rec">
            <a:extLst>
              <a:ext uri="{FF2B5EF4-FFF2-40B4-BE49-F238E27FC236}">
                <a16:creationId xmlns:a16="http://schemas.microsoft.com/office/drawing/2014/main" id="{39AB53ED-4C37-4E0B-8768-7204AED80B08}"/>
              </a:ext>
            </a:extLst>
          </p:cNvPr>
          <p:cNvSpPr/>
          <p:nvPr userDrawn="1"/>
        </p:nvSpPr>
        <p:spPr>
          <a:xfrm>
            <a:off x="817" y="5343524"/>
            <a:ext cx="12192003" cy="1514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Logo" descr="Text&#10;&#10;Description automatically generated with medium confidence">
            <a:extLst>
              <a:ext uri="{FF2B5EF4-FFF2-40B4-BE49-F238E27FC236}">
                <a16:creationId xmlns:a16="http://schemas.microsoft.com/office/drawing/2014/main" id="{082E4EF4-4EC5-4E4A-88B3-710138AD0A1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925050" y="5459979"/>
            <a:ext cx="1952624" cy="1281564"/>
          </a:xfrm>
          <a:prstGeom prst="rect">
            <a:avLst/>
          </a:prstGeom>
        </p:spPr>
      </p:pic>
      <p:sp>
        <p:nvSpPr>
          <p:cNvPr id="3" name="Thank you.">
            <a:extLst>
              <a:ext uri="{FF2B5EF4-FFF2-40B4-BE49-F238E27FC236}">
                <a16:creationId xmlns:a16="http://schemas.microsoft.com/office/drawing/2014/main" id="{2297C016-068F-4455-9B47-6C2452F855BD}"/>
              </a:ext>
            </a:extLst>
          </p:cNvPr>
          <p:cNvSpPr txBox="1"/>
          <p:nvPr userDrawn="1"/>
        </p:nvSpPr>
        <p:spPr>
          <a:xfrm>
            <a:off x="581025" y="5749887"/>
            <a:ext cx="9258299" cy="707886"/>
          </a:xfrm>
          <a:prstGeom prst="rect">
            <a:avLst/>
          </a:prstGeom>
          <a:noFill/>
        </p:spPr>
        <p:txBody>
          <a:bodyPr wrap="square" rtlCol="0">
            <a:spAutoFit/>
          </a:bodyPr>
          <a:lstStyle/>
          <a:p>
            <a:r>
              <a:rPr lang="en-US" sz="4000">
                <a:latin typeface="+mj-lt"/>
              </a:rPr>
              <a:t>Thank you.</a:t>
            </a:r>
          </a:p>
        </p:txBody>
      </p:sp>
    </p:spTree>
    <p:custDataLst>
      <p:tags r:id="rId1"/>
    </p:custDataLst>
    <p:extLst>
      <p:ext uri="{BB962C8B-B14F-4D97-AF65-F5344CB8AC3E}">
        <p14:creationId xmlns:p14="http://schemas.microsoft.com/office/powerpoint/2010/main" val="2152691600"/>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504167" y="6356352"/>
            <a:ext cx="2844800" cy="365125"/>
          </a:xfrm>
        </p:spPr>
        <p:txBody>
          <a:bodyPr/>
          <a:lstStyle>
            <a:lvl1pPr>
              <a:defRPr/>
            </a:lvl1pPr>
          </a:lstStyle>
          <a:p>
            <a:endParaRPr lang="en-CA" dirty="0"/>
          </a:p>
        </p:txBody>
      </p:sp>
      <p:sp>
        <p:nvSpPr>
          <p:cNvPr id="6" name="Line 2"/>
          <p:cNvSpPr>
            <a:spLocks noChangeShapeType="1"/>
          </p:cNvSpPr>
          <p:nvPr userDrawn="1"/>
        </p:nvSpPr>
        <p:spPr bwMode="auto">
          <a:xfrm>
            <a:off x="595834" y="1219200"/>
            <a:ext cx="11000013" cy="0"/>
          </a:xfrm>
          <a:prstGeom prst="line">
            <a:avLst/>
          </a:prstGeom>
          <a:noFill/>
          <a:ln w="25400" cap="flat">
            <a:solidFill>
              <a:srgbClr val="888888"/>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CA" sz="1800"/>
          </a:p>
        </p:txBody>
      </p:sp>
      <p:sp>
        <p:nvSpPr>
          <p:cNvPr id="12" name="Title 1"/>
          <p:cNvSpPr>
            <a:spLocks noGrp="1"/>
          </p:cNvSpPr>
          <p:nvPr>
            <p:ph type="title" hasCustomPrompt="1"/>
          </p:nvPr>
        </p:nvSpPr>
        <p:spPr>
          <a:xfrm>
            <a:off x="595834" y="502920"/>
            <a:ext cx="11000013" cy="640080"/>
          </a:xfrm>
        </p:spPr>
        <p:txBody>
          <a:bodyPr>
            <a:noAutofit/>
          </a:bodyPr>
          <a:lstStyle>
            <a:lvl1pPr algn="l" defTabSz="1217249" rtl="0" eaLnBrk="1" latinLnBrk="0" hangingPunct="1">
              <a:spcBef>
                <a:spcPct val="0"/>
              </a:spcBef>
              <a:buNone/>
              <a:defRPr lang="en-CA" sz="3200" kern="1200" baseline="0" dirty="0">
                <a:solidFill>
                  <a:schemeClr val="bg1">
                    <a:lumMod val="50000"/>
                  </a:schemeClr>
                </a:solidFill>
                <a:effectLst/>
                <a:latin typeface="Arial" pitchFamily="34" charset="0"/>
                <a:ea typeface="+mj-ea"/>
                <a:cs typeface="Arial" pitchFamily="34" charset="0"/>
              </a:defRPr>
            </a:lvl1pPr>
          </a:lstStyle>
          <a:p>
            <a:r>
              <a:rPr lang="en-CA" dirty="0"/>
              <a:t>Custom Layout</a:t>
            </a:r>
          </a:p>
        </p:txBody>
      </p:sp>
      <p:sp>
        <p:nvSpPr>
          <p:cNvPr id="13" name="Content Placeholder 2"/>
          <p:cNvSpPr>
            <a:spLocks noGrp="1"/>
          </p:cNvSpPr>
          <p:nvPr>
            <p:ph sz="half" idx="1" hasCustomPrompt="1"/>
          </p:nvPr>
        </p:nvSpPr>
        <p:spPr>
          <a:xfrm>
            <a:off x="595834" y="1600200"/>
            <a:ext cx="11000013" cy="4572000"/>
          </a:xfrm>
        </p:spPr>
        <p:txBody>
          <a:bodyPr>
            <a:noAutofit/>
          </a:bodyPr>
          <a:lstStyle>
            <a:lvl1pPr marL="0" indent="0">
              <a:buFont typeface="Arial" pitchFamily="34" charset="0"/>
              <a:buNone/>
              <a:defRPr sz="2000">
                <a:solidFill>
                  <a:srgbClr val="1C1C1C"/>
                </a:solidFill>
                <a:latin typeface="Arial" pitchFamily="34" charset="0"/>
                <a:cs typeface="Arial" pitchFamily="34" charset="0"/>
              </a:defRPr>
            </a:lvl1pPr>
            <a:lvl2pPr>
              <a:defRPr sz="2000">
                <a:solidFill>
                  <a:srgbClr val="1C1C1C"/>
                </a:solidFill>
                <a:latin typeface="Arial" pitchFamily="34" charset="0"/>
                <a:cs typeface="Arial" pitchFamily="34" charset="0"/>
              </a:defRPr>
            </a:lvl2pPr>
            <a:lvl3pPr>
              <a:defRPr sz="2000">
                <a:solidFill>
                  <a:srgbClr val="1C1C1C"/>
                </a:solidFill>
                <a:latin typeface="Arial" pitchFamily="34" charset="0"/>
                <a:cs typeface="Arial" pitchFamily="34" charset="0"/>
              </a:defRPr>
            </a:lvl3pPr>
            <a:lvl4pPr>
              <a:defRPr sz="2000">
                <a:solidFill>
                  <a:srgbClr val="1C1C1C"/>
                </a:solidFill>
                <a:latin typeface="Arial" pitchFamily="34" charset="0"/>
                <a:cs typeface="Arial" pitchFamily="34" charset="0"/>
              </a:defRPr>
            </a:lvl4pPr>
            <a:lvl5pPr>
              <a:defRPr sz="2000">
                <a:solidFill>
                  <a:srgbClr val="1C1C1C"/>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Tree>
    <p:extLst>
      <p:ext uri="{BB962C8B-B14F-4D97-AF65-F5344CB8AC3E}">
        <p14:creationId xmlns:p14="http://schemas.microsoft.com/office/powerpoint/2010/main" val="34808685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295400"/>
            <a:ext cx="11506200" cy="4952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2222317801"/>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1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redit Information">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EE2E068-7576-46EE-B043-39389AB38B48}"/>
              </a:ext>
            </a:extLst>
          </p:cNvPr>
          <p:cNvSpPr txBox="1"/>
          <p:nvPr userDrawn="1"/>
        </p:nvSpPr>
        <p:spPr>
          <a:xfrm>
            <a:off x="380143" y="1748997"/>
            <a:ext cx="8280971" cy="3502882"/>
          </a:xfrm>
          <a:prstGeom prst="rect">
            <a:avLst/>
          </a:prstGeom>
          <a:noFill/>
        </p:spPr>
        <p:txBody>
          <a:bodyPr wrap="square" rtlCol="0">
            <a:spAutoFit/>
          </a:bodyPr>
          <a:lstStyle/>
          <a:p>
            <a:pPr marL="0" indent="0">
              <a:lnSpc>
                <a:spcPct val="114000"/>
              </a:lnSpc>
              <a:buNone/>
            </a:pPr>
            <a:r>
              <a:rPr lang="en-US" sz="2800" dirty="0">
                <a:latin typeface="+mj-lt"/>
              </a:rPr>
              <a:t>Simpson Strong-Tie is accredited by the International Association for Continuing Education and Training (IACET). Simpson Strong-Tie complies with the ANSI/IACET Standard, which is recognized internationally as a standard of excellence in instructional practices. As a result of this accreditation, Simpson Strong-Tie is authorized to issue the IACET CEU.</a:t>
            </a:r>
          </a:p>
        </p:txBody>
      </p:sp>
      <p:pic>
        <p:nvPicPr>
          <p:cNvPr id="8" name="Picture 7" descr="Logo&#10;&#10;Description automatically generated">
            <a:extLst>
              <a:ext uri="{FF2B5EF4-FFF2-40B4-BE49-F238E27FC236}">
                <a16:creationId xmlns:a16="http://schemas.microsoft.com/office/drawing/2014/main" id="{EF419281-03CC-4CFB-ACDE-D812B73E15E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943" r="8943"/>
          <a:stretch/>
        </p:blipFill>
        <p:spPr>
          <a:xfrm>
            <a:off x="9453751" y="2746598"/>
            <a:ext cx="2358106" cy="1507679"/>
          </a:xfrm>
          <a:prstGeom prst="rect">
            <a:avLst/>
          </a:prstGeom>
        </p:spPr>
      </p:pic>
      <p:pic>
        <p:nvPicPr>
          <p:cNvPr id="9" name="Picture 8" descr="Shape&#10;&#10;Description automatically generated with low confidence">
            <a:extLst>
              <a:ext uri="{FF2B5EF4-FFF2-40B4-BE49-F238E27FC236}">
                <a16:creationId xmlns:a16="http://schemas.microsoft.com/office/drawing/2014/main" id="{27783F2E-1C90-4A3D-B158-9C77C1A29FB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885241" y="6644256"/>
            <a:ext cx="173733" cy="181915"/>
          </a:xfrm>
          <a:prstGeom prst="rect">
            <a:avLst/>
          </a:prstGeom>
        </p:spPr>
      </p:pic>
      <p:sp>
        <p:nvSpPr>
          <p:cNvPr id="10" name="Rectangle 9">
            <a:extLst>
              <a:ext uri="{FF2B5EF4-FFF2-40B4-BE49-F238E27FC236}">
                <a16:creationId xmlns:a16="http://schemas.microsoft.com/office/drawing/2014/main" id="{769AED54-38A3-4F62-BAC0-BD09FA2B2ABE}"/>
              </a:ext>
            </a:extLst>
          </p:cNvPr>
          <p:cNvSpPr/>
          <p:nvPr userDrawn="1"/>
        </p:nvSpPr>
        <p:spPr>
          <a:xfrm>
            <a:off x="11377247" y="6812281"/>
            <a:ext cx="365760" cy="45719"/>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49DFD81C-E839-4BD9-868E-CF984191C374}"/>
              </a:ext>
            </a:extLst>
          </p:cNvPr>
          <p:cNvSpPr txBox="1"/>
          <p:nvPr userDrawn="1"/>
        </p:nvSpPr>
        <p:spPr>
          <a:xfrm>
            <a:off x="201168" y="479013"/>
            <a:ext cx="10479024" cy="338554"/>
          </a:xfrm>
          <a:prstGeom prst="rect">
            <a:avLst/>
          </a:prstGeom>
          <a:noFill/>
        </p:spPr>
        <p:txBody>
          <a:bodyPr wrap="square" rtlCol="0">
            <a:spAutoFit/>
          </a:bodyPr>
          <a:lstStyle/>
          <a:p>
            <a:r>
              <a:rPr lang="en-US" sz="1600" dirty="0">
                <a:solidFill>
                  <a:srgbClr val="A6A6A6"/>
                </a:solidFill>
                <a:latin typeface="+mj-lt"/>
              </a:rPr>
              <a:t>IACET Accreditation Information</a:t>
            </a:r>
          </a:p>
        </p:txBody>
      </p:sp>
      <p:sp>
        <p:nvSpPr>
          <p:cNvPr id="25" name="TextBox 24">
            <a:extLst>
              <a:ext uri="{FF2B5EF4-FFF2-40B4-BE49-F238E27FC236}">
                <a16:creationId xmlns:a16="http://schemas.microsoft.com/office/drawing/2014/main" id="{2B7B46A0-4635-43A3-9809-3B26456E071A}"/>
              </a:ext>
            </a:extLst>
          </p:cNvPr>
          <p:cNvSpPr txBox="1"/>
          <p:nvPr userDrawn="1"/>
        </p:nvSpPr>
        <p:spPr>
          <a:xfrm>
            <a:off x="201168" y="102237"/>
            <a:ext cx="10479024" cy="523220"/>
          </a:xfrm>
          <a:prstGeom prst="rect">
            <a:avLst/>
          </a:prstGeom>
          <a:noFill/>
        </p:spPr>
        <p:txBody>
          <a:bodyPr wrap="square" rtlCol="0">
            <a:spAutoFit/>
          </a:bodyPr>
          <a:lstStyle/>
          <a:p>
            <a:r>
              <a:rPr lang="en-US" sz="2800" dirty="0">
                <a:solidFill>
                  <a:schemeClr val="tx1"/>
                </a:solidFill>
                <a:latin typeface="+mj-lt"/>
              </a:rPr>
              <a:t>Credit Information</a:t>
            </a:r>
          </a:p>
        </p:txBody>
      </p:sp>
    </p:spTree>
    <p:custDataLst>
      <p:tags r:id="rId1"/>
    </p:custDataLst>
    <p:extLst>
      <p:ext uri="{BB962C8B-B14F-4D97-AF65-F5344CB8AC3E}">
        <p14:creationId xmlns:p14="http://schemas.microsoft.com/office/powerpoint/2010/main" val="16922145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ook for this Email">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749987A3-890E-412B-8B0B-09371060B2FF}"/>
              </a:ext>
            </a:extLst>
          </p:cNvPr>
          <p:cNvGrpSpPr/>
          <p:nvPr userDrawn="1"/>
        </p:nvGrpSpPr>
        <p:grpSpPr>
          <a:xfrm>
            <a:off x="4778819" y="1170827"/>
            <a:ext cx="6511367" cy="4516345"/>
            <a:chOff x="200025" y="1560688"/>
            <a:chExt cx="6511367" cy="4516345"/>
          </a:xfrm>
        </p:grpSpPr>
        <p:grpSp>
          <p:nvGrpSpPr>
            <p:cNvPr id="15" name="Group 14">
              <a:extLst>
                <a:ext uri="{FF2B5EF4-FFF2-40B4-BE49-F238E27FC236}">
                  <a16:creationId xmlns:a16="http://schemas.microsoft.com/office/drawing/2014/main" id="{7111FCCB-B778-4288-BCD1-40B47A46EDF8}"/>
                </a:ext>
              </a:extLst>
            </p:cNvPr>
            <p:cNvGrpSpPr/>
            <p:nvPr userDrawn="1"/>
          </p:nvGrpSpPr>
          <p:grpSpPr>
            <a:xfrm>
              <a:off x="396683" y="1560688"/>
              <a:ext cx="6118050" cy="1046710"/>
              <a:chOff x="485950" y="1560688"/>
              <a:chExt cx="6118050" cy="1046710"/>
            </a:xfrm>
          </p:grpSpPr>
          <p:sp>
            <p:nvSpPr>
              <p:cNvPr id="9" name="Rectangle 8">
                <a:extLst>
                  <a:ext uri="{FF2B5EF4-FFF2-40B4-BE49-F238E27FC236}">
                    <a16:creationId xmlns:a16="http://schemas.microsoft.com/office/drawing/2014/main" id="{E7867E82-B751-40A4-80CE-0F193741DCA7}"/>
                  </a:ext>
                </a:extLst>
              </p:cNvPr>
              <p:cNvSpPr/>
              <p:nvPr userDrawn="1"/>
            </p:nvSpPr>
            <p:spPr>
              <a:xfrm>
                <a:off x="485950" y="1560688"/>
                <a:ext cx="6118050" cy="1046710"/>
              </a:xfrm>
              <a:prstGeom prst="rect">
                <a:avLst/>
              </a:prstGeom>
              <a:solidFill>
                <a:srgbClr val="D3D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Text&#10;&#10;Description automatically generated with medium confidence">
                <a:extLst>
                  <a:ext uri="{FF2B5EF4-FFF2-40B4-BE49-F238E27FC236}">
                    <a16:creationId xmlns:a16="http://schemas.microsoft.com/office/drawing/2014/main" id="{321A1A7E-42E4-428B-8273-A30C94DD6E2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42795" y="1711239"/>
                <a:ext cx="964536" cy="633054"/>
              </a:xfrm>
              <a:prstGeom prst="rect">
                <a:avLst/>
              </a:prstGeom>
            </p:spPr>
          </p:pic>
          <p:pic>
            <p:nvPicPr>
              <p:cNvPr id="13" name="Picture 12" descr="Shape&#10;&#10;Description automatically generated with low confidence">
                <a:extLst>
                  <a:ext uri="{FF2B5EF4-FFF2-40B4-BE49-F238E27FC236}">
                    <a16:creationId xmlns:a16="http://schemas.microsoft.com/office/drawing/2014/main" id="{9D4BA637-61F1-4A7E-8F65-819CFE9570D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065144" y="1828108"/>
                <a:ext cx="381358" cy="399317"/>
              </a:xfrm>
              <a:prstGeom prst="rect">
                <a:avLst/>
              </a:prstGeom>
            </p:spPr>
          </p:pic>
        </p:grpSp>
        <p:sp>
          <p:nvSpPr>
            <p:cNvPr id="8" name="Rectangle 7">
              <a:extLst>
                <a:ext uri="{FF2B5EF4-FFF2-40B4-BE49-F238E27FC236}">
                  <a16:creationId xmlns:a16="http://schemas.microsoft.com/office/drawing/2014/main" id="{CE1C83A7-64D9-486F-932F-A72A68D3CE9E}"/>
                </a:ext>
              </a:extLst>
            </p:cNvPr>
            <p:cNvSpPr/>
            <p:nvPr userDrawn="1"/>
          </p:nvSpPr>
          <p:spPr>
            <a:xfrm>
              <a:off x="396683" y="2494844"/>
              <a:ext cx="6118050" cy="934156"/>
            </a:xfrm>
            <a:prstGeom prst="rect">
              <a:avLst/>
            </a:prstGeom>
            <a:solidFill>
              <a:srgbClr val="2B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A47E36C-C9AC-4FD7-BDC2-4881256B0030}"/>
                </a:ext>
              </a:extLst>
            </p:cNvPr>
            <p:cNvSpPr txBox="1"/>
            <p:nvPr userDrawn="1"/>
          </p:nvSpPr>
          <p:spPr>
            <a:xfrm>
              <a:off x="485951" y="2746479"/>
              <a:ext cx="5939515" cy="430887"/>
            </a:xfrm>
            <a:prstGeom prst="rect">
              <a:avLst/>
            </a:prstGeom>
            <a:noFill/>
          </p:spPr>
          <p:txBody>
            <a:bodyPr wrap="square" rtlCol="0">
              <a:spAutoFit/>
            </a:bodyPr>
            <a:lstStyle/>
            <a:p>
              <a:pPr algn="ctr"/>
              <a:r>
                <a:rPr lang="en-US" sz="2200" dirty="0">
                  <a:solidFill>
                    <a:schemeClr val="bg1"/>
                  </a:solidFill>
                </a:rPr>
                <a:t>Thank you for attending our recent workshop</a:t>
              </a:r>
            </a:p>
          </p:txBody>
        </p:sp>
        <p:sp>
          <p:nvSpPr>
            <p:cNvPr id="6" name="TextBox 5">
              <a:extLst>
                <a:ext uri="{FF2B5EF4-FFF2-40B4-BE49-F238E27FC236}">
                  <a16:creationId xmlns:a16="http://schemas.microsoft.com/office/drawing/2014/main" id="{CDD1FF7A-41B6-40D8-9C76-397CACC2055C}"/>
                </a:ext>
              </a:extLst>
            </p:cNvPr>
            <p:cNvSpPr txBox="1"/>
            <p:nvPr userDrawn="1"/>
          </p:nvSpPr>
          <p:spPr>
            <a:xfrm>
              <a:off x="200025" y="3768709"/>
              <a:ext cx="6511367" cy="2308324"/>
            </a:xfrm>
            <a:prstGeom prst="rect">
              <a:avLst/>
            </a:prstGeom>
            <a:noFill/>
          </p:spPr>
          <p:txBody>
            <a:bodyPr wrap="square" rtlCol="0">
              <a:spAutoFit/>
            </a:bodyPr>
            <a:lstStyle/>
            <a:p>
              <a:pPr algn="ctr"/>
              <a:r>
                <a:rPr lang="en-US" sz="1600" dirty="0"/>
                <a:t>Thank you for attending this workshop. We hope that you enjoyed the training and will join us again soon!</a:t>
              </a:r>
            </a:p>
            <a:p>
              <a:pPr algn="ctr"/>
              <a:endParaRPr lang="en-US" sz="1600" dirty="0"/>
            </a:p>
            <a:p>
              <a:pPr algn="ctr"/>
              <a:r>
                <a:rPr lang="en-US" sz="1600" dirty="0"/>
                <a:t>You may </a:t>
              </a:r>
              <a:r>
                <a:rPr lang="en-US" sz="1600" u="sng" dirty="0">
                  <a:solidFill>
                    <a:schemeClr val="accent1"/>
                  </a:solidFill>
                </a:rPr>
                <a:t>download your attendance certificate directly </a:t>
              </a:r>
              <a:r>
                <a:rPr lang="en-US" sz="1600" dirty="0"/>
                <a:t>or access your class record in our Learning Center to retrieve your certificate, and any other available resources.</a:t>
              </a:r>
            </a:p>
            <a:p>
              <a:pPr algn="ctr"/>
              <a:endParaRPr lang="en-US" sz="1600" dirty="0"/>
            </a:p>
            <a:p>
              <a:pPr algn="ctr"/>
              <a:r>
                <a:rPr lang="en-US" sz="1600" dirty="0"/>
                <a:t>If you’re seeking additional continuing education credits, view our free </a:t>
              </a:r>
              <a:r>
                <a:rPr lang="en-US" sz="1600" u="sng" dirty="0">
                  <a:solidFill>
                    <a:schemeClr val="accent1"/>
                  </a:solidFill>
                </a:rPr>
                <a:t>online courses </a:t>
              </a:r>
              <a:r>
                <a:rPr lang="en-US" sz="1600" dirty="0"/>
                <a:t>available 24/7.</a:t>
              </a:r>
            </a:p>
          </p:txBody>
        </p:sp>
      </p:grpSp>
      <p:sp>
        <p:nvSpPr>
          <p:cNvPr id="7" name="TextBox 6">
            <a:extLst>
              <a:ext uri="{FF2B5EF4-FFF2-40B4-BE49-F238E27FC236}">
                <a16:creationId xmlns:a16="http://schemas.microsoft.com/office/drawing/2014/main" id="{EA7DB49D-C2D1-4EC0-B53B-3E042BA48AC2}"/>
              </a:ext>
            </a:extLst>
          </p:cNvPr>
          <p:cNvSpPr txBox="1"/>
          <p:nvPr userDrawn="1"/>
        </p:nvSpPr>
        <p:spPr>
          <a:xfrm>
            <a:off x="200025" y="114955"/>
            <a:ext cx="10477500" cy="365760"/>
          </a:xfrm>
          <a:prstGeom prst="rect">
            <a:avLst/>
          </a:prstGeom>
          <a:noFill/>
        </p:spPr>
        <p:txBody>
          <a:bodyPr wrap="square" rtlCol="0">
            <a:spAutoFit/>
          </a:bodyPr>
          <a:lstStyle/>
          <a:p>
            <a:r>
              <a:rPr lang="en-US" sz="2800" dirty="0">
                <a:latin typeface="+mj-lt"/>
              </a:rPr>
              <a:t>Look for this Email</a:t>
            </a:r>
          </a:p>
        </p:txBody>
      </p:sp>
      <p:cxnSp>
        <p:nvCxnSpPr>
          <p:cNvPr id="3" name="Straight Arrow Connector 2">
            <a:extLst>
              <a:ext uri="{FF2B5EF4-FFF2-40B4-BE49-F238E27FC236}">
                <a16:creationId xmlns:a16="http://schemas.microsoft.com/office/drawing/2014/main" id="{E814B03E-A9CB-4F56-831C-7C7BA5C2C8B3}"/>
              </a:ext>
            </a:extLst>
          </p:cNvPr>
          <p:cNvCxnSpPr>
            <a:cxnSpLocks/>
          </p:cNvCxnSpPr>
          <p:nvPr userDrawn="1"/>
        </p:nvCxnSpPr>
        <p:spPr>
          <a:xfrm>
            <a:off x="4264182" y="3675707"/>
            <a:ext cx="1350408" cy="462388"/>
          </a:xfrm>
          <a:prstGeom prst="straightConnector1">
            <a:avLst/>
          </a:prstGeom>
          <a:ln w="57150">
            <a:solidFill>
              <a:schemeClr val="accent2"/>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8" name="Rectangle: Rounded Corners 17">
            <a:extLst>
              <a:ext uri="{FF2B5EF4-FFF2-40B4-BE49-F238E27FC236}">
                <a16:creationId xmlns:a16="http://schemas.microsoft.com/office/drawing/2014/main" id="{C2D8DBA4-3246-430F-AEDA-117BCA195DEB}"/>
              </a:ext>
            </a:extLst>
          </p:cNvPr>
          <p:cNvSpPr/>
          <p:nvPr userDrawn="1"/>
        </p:nvSpPr>
        <p:spPr>
          <a:xfrm>
            <a:off x="415052" y="2356617"/>
            <a:ext cx="3750984" cy="1319089"/>
          </a:xfrm>
          <a:prstGeom prst="roundRect">
            <a:avLst>
              <a:gd name="adj" fmla="val 621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lumMod val="75000"/>
                    <a:lumOff val="25000"/>
                  </a:schemeClr>
                </a:solidFill>
              </a:rPr>
              <a:t>Click this link to open your </a:t>
            </a:r>
            <a:r>
              <a:rPr lang="en-US" sz="2400" b="1" dirty="0">
                <a:solidFill>
                  <a:schemeClr val="tx1">
                    <a:lumMod val="75000"/>
                    <a:lumOff val="25000"/>
                  </a:schemeClr>
                </a:solidFill>
              </a:rPr>
              <a:t>Attendance Certificate</a:t>
            </a:r>
          </a:p>
        </p:txBody>
      </p:sp>
      <p:pic>
        <p:nvPicPr>
          <p:cNvPr id="19" name="Picture 18" descr="Shape&#10;&#10;Description automatically generated with low confidence">
            <a:extLst>
              <a:ext uri="{FF2B5EF4-FFF2-40B4-BE49-F238E27FC236}">
                <a16:creationId xmlns:a16="http://schemas.microsoft.com/office/drawing/2014/main" id="{C041957F-895E-4C2F-A45C-DCC0594401E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885241" y="6644256"/>
            <a:ext cx="173733" cy="181915"/>
          </a:xfrm>
          <a:prstGeom prst="rect">
            <a:avLst/>
          </a:prstGeom>
        </p:spPr>
      </p:pic>
      <p:sp>
        <p:nvSpPr>
          <p:cNvPr id="20" name="Rectangle 19">
            <a:extLst>
              <a:ext uri="{FF2B5EF4-FFF2-40B4-BE49-F238E27FC236}">
                <a16:creationId xmlns:a16="http://schemas.microsoft.com/office/drawing/2014/main" id="{04973899-E93A-4B55-A78F-E564F972E08D}"/>
              </a:ext>
            </a:extLst>
          </p:cNvPr>
          <p:cNvSpPr/>
          <p:nvPr userDrawn="1"/>
        </p:nvSpPr>
        <p:spPr>
          <a:xfrm>
            <a:off x="11377247" y="6812281"/>
            <a:ext cx="365760" cy="45719"/>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A8FCC931-973C-4278-ADC1-C4CD99A18AA5}"/>
              </a:ext>
            </a:extLst>
          </p:cNvPr>
          <p:cNvSpPr txBox="1"/>
          <p:nvPr userDrawn="1"/>
        </p:nvSpPr>
        <p:spPr>
          <a:xfrm>
            <a:off x="201168" y="479013"/>
            <a:ext cx="10479024" cy="338554"/>
          </a:xfrm>
          <a:prstGeom prst="rect">
            <a:avLst/>
          </a:prstGeom>
          <a:noFill/>
        </p:spPr>
        <p:txBody>
          <a:bodyPr wrap="square" rtlCol="0">
            <a:spAutoFit/>
          </a:bodyPr>
          <a:lstStyle/>
          <a:p>
            <a:r>
              <a:rPr lang="en-US" sz="1600" dirty="0">
                <a:solidFill>
                  <a:srgbClr val="A6A6A6"/>
                </a:solidFill>
                <a:latin typeface="+mj-lt"/>
              </a:rPr>
              <a:t>Attendance Certification</a:t>
            </a:r>
          </a:p>
        </p:txBody>
      </p:sp>
    </p:spTree>
    <p:custDataLst>
      <p:tags r:id="rId1"/>
    </p:custDataLst>
    <p:extLst>
      <p:ext uri="{BB962C8B-B14F-4D97-AF65-F5344CB8AC3E}">
        <p14:creationId xmlns:p14="http://schemas.microsoft.com/office/powerpoint/2010/main" val="41612515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ccess the CEU Test">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A7DB49D-C2D1-4EC0-B53B-3E042BA48AC2}"/>
              </a:ext>
            </a:extLst>
          </p:cNvPr>
          <p:cNvSpPr txBox="1"/>
          <p:nvPr userDrawn="1"/>
        </p:nvSpPr>
        <p:spPr>
          <a:xfrm>
            <a:off x="200025" y="114955"/>
            <a:ext cx="10477500" cy="523220"/>
          </a:xfrm>
          <a:prstGeom prst="rect">
            <a:avLst/>
          </a:prstGeom>
          <a:noFill/>
        </p:spPr>
        <p:txBody>
          <a:bodyPr wrap="square" rtlCol="0">
            <a:spAutoFit/>
          </a:bodyPr>
          <a:lstStyle/>
          <a:p>
            <a:r>
              <a:rPr lang="en-US" sz="2800" dirty="0">
                <a:latin typeface="+mj-lt"/>
              </a:rPr>
              <a:t>Access the Test for CEUs</a:t>
            </a:r>
          </a:p>
        </p:txBody>
      </p:sp>
      <p:sp>
        <p:nvSpPr>
          <p:cNvPr id="18" name="Rectangle: Rounded Corners 17">
            <a:extLst>
              <a:ext uri="{FF2B5EF4-FFF2-40B4-BE49-F238E27FC236}">
                <a16:creationId xmlns:a16="http://schemas.microsoft.com/office/drawing/2014/main" id="{C2D8DBA4-3246-430F-AEDA-117BCA195DEB}"/>
              </a:ext>
            </a:extLst>
          </p:cNvPr>
          <p:cNvSpPr/>
          <p:nvPr userDrawn="1"/>
        </p:nvSpPr>
        <p:spPr>
          <a:xfrm>
            <a:off x="312873" y="2397979"/>
            <a:ext cx="3840027" cy="2691633"/>
          </a:xfrm>
          <a:prstGeom prst="roundRect">
            <a:avLst>
              <a:gd name="adj" fmla="val 621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lumMod val="75000"/>
                    <a:lumOff val="25000"/>
                  </a:schemeClr>
                </a:solidFill>
              </a:rPr>
              <a:t>In order to earn credits, you will need to pass the test.</a:t>
            </a:r>
          </a:p>
          <a:p>
            <a:pPr algn="ctr"/>
            <a:endParaRPr lang="en-US" sz="2400" b="1" dirty="0">
              <a:solidFill>
                <a:schemeClr val="tx1">
                  <a:lumMod val="75000"/>
                  <a:lumOff val="25000"/>
                </a:schemeClr>
              </a:solidFill>
            </a:endParaRPr>
          </a:p>
          <a:p>
            <a:pPr algn="ctr"/>
            <a:r>
              <a:rPr lang="en-US" sz="2400" b="1" dirty="0">
                <a:solidFill>
                  <a:schemeClr val="tx1">
                    <a:lumMod val="75000"/>
                    <a:lumOff val="25000"/>
                  </a:schemeClr>
                </a:solidFill>
              </a:rPr>
              <a:t>Click the</a:t>
            </a:r>
          </a:p>
          <a:p>
            <a:pPr algn="ctr"/>
            <a:r>
              <a:rPr lang="en-US" sz="2400" b="1" u="sng" kern="1200" dirty="0">
                <a:solidFill>
                  <a:schemeClr val="tx1">
                    <a:lumMod val="75000"/>
                    <a:lumOff val="25000"/>
                  </a:schemeClr>
                </a:solidFill>
                <a:latin typeface="+mn-lt"/>
                <a:ea typeface="+mn-ea"/>
                <a:cs typeface="+mn-cs"/>
              </a:rPr>
              <a:t>Your</a:t>
            </a:r>
            <a:r>
              <a:rPr lang="en-US" sz="2400" b="1" u="sng" dirty="0">
                <a:solidFill>
                  <a:schemeClr val="tx1"/>
                </a:solidFill>
              </a:rPr>
              <a:t> </a:t>
            </a:r>
            <a:r>
              <a:rPr lang="en-US" sz="2400" b="1" u="sng" kern="1200" dirty="0">
                <a:solidFill>
                  <a:schemeClr val="tx1">
                    <a:lumMod val="75000"/>
                    <a:lumOff val="25000"/>
                  </a:schemeClr>
                </a:solidFill>
                <a:latin typeface="+mn-lt"/>
                <a:ea typeface="+mn-ea"/>
                <a:cs typeface="+mn-cs"/>
              </a:rPr>
              <a:t>Workshop</a:t>
            </a:r>
            <a:r>
              <a:rPr lang="en-US" sz="2400" b="1" u="none" dirty="0">
                <a:solidFill>
                  <a:schemeClr val="tx1"/>
                </a:solidFill>
              </a:rPr>
              <a:t> </a:t>
            </a:r>
            <a:r>
              <a:rPr lang="en-US" sz="2400" b="1" dirty="0">
                <a:solidFill>
                  <a:schemeClr val="tx1">
                    <a:lumMod val="75000"/>
                    <a:lumOff val="25000"/>
                  </a:schemeClr>
                </a:solidFill>
              </a:rPr>
              <a:t>link.</a:t>
            </a:r>
          </a:p>
        </p:txBody>
      </p:sp>
      <p:pic>
        <p:nvPicPr>
          <p:cNvPr id="19" name="Picture 18" descr="Shape&#10;&#10;Description automatically generated with low confidence">
            <a:extLst>
              <a:ext uri="{FF2B5EF4-FFF2-40B4-BE49-F238E27FC236}">
                <a16:creationId xmlns:a16="http://schemas.microsoft.com/office/drawing/2014/main" id="{C041957F-895E-4C2F-A45C-DCC0594401E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885241" y="6644256"/>
            <a:ext cx="173733" cy="181915"/>
          </a:xfrm>
          <a:prstGeom prst="rect">
            <a:avLst/>
          </a:prstGeom>
        </p:spPr>
      </p:pic>
      <p:sp>
        <p:nvSpPr>
          <p:cNvPr id="20" name="Rectangle 19">
            <a:extLst>
              <a:ext uri="{FF2B5EF4-FFF2-40B4-BE49-F238E27FC236}">
                <a16:creationId xmlns:a16="http://schemas.microsoft.com/office/drawing/2014/main" id="{04973899-E93A-4B55-A78F-E564F972E08D}"/>
              </a:ext>
            </a:extLst>
          </p:cNvPr>
          <p:cNvSpPr/>
          <p:nvPr userDrawn="1"/>
        </p:nvSpPr>
        <p:spPr>
          <a:xfrm>
            <a:off x="11377247" y="6812281"/>
            <a:ext cx="365760" cy="45719"/>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5" name="Group 44">
            <a:extLst>
              <a:ext uri="{FF2B5EF4-FFF2-40B4-BE49-F238E27FC236}">
                <a16:creationId xmlns:a16="http://schemas.microsoft.com/office/drawing/2014/main" id="{D4D7D76C-2EA2-4194-B025-457E409528DC}"/>
              </a:ext>
            </a:extLst>
          </p:cNvPr>
          <p:cNvGrpSpPr/>
          <p:nvPr userDrawn="1"/>
        </p:nvGrpSpPr>
        <p:grpSpPr>
          <a:xfrm>
            <a:off x="6517452" y="638175"/>
            <a:ext cx="4720308" cy="5752946"/>
            <a:chOff x="6805057" y="675656"/>
            <a:chExt cx="4720308" cy="5752946"/>
          </a:xfrm>
        </p:grpSpPr>
        <p:sp>
          <p:nvSpPr>
            <p:cNvPr id="4" name="TextBox 3">
              <a:extLst>
                <a:ext uri="{FF2B5EF4-FFF2-40B4-BE49-F238E27FC236}">
                  <a16:creationId xmlns:a16="http://schemas.microsoft.com/office/drawing/2014/main" id="{B1BD0E40-68B3-4434-BBB8-2C8038182885}"/>
                </a:ext>
              </a:extLst>
            </p:cNvPr>
            <p:cNvSpPr txBox="1"/>
            <p:nvPr userDrawn="1"/>
          </p:nvSpPr>
          <p:spPr>
            <a:xfrm>
              <a:off x="7091794" y="1418277"/>
              <a:ext cx="4193891" cy="738664"/>
            </a:xfrm>
            <a:prstGeom prst="rect">
              <a:avLst/>
            </a:prstGeom>
            <a:noFill/>
          </p:spPr>
          <p:txBody>
            <a:bodyPr wrap="square" rtlCol="0">
              <a:spAutoFit/>
            </a:bodyPr>
            <a:lstStyle/>
            <a:p>
              <a:pPr algn="ctr"/>
              <a:r>
                <a:rPr lang="en-US" sz="1400" dirty="0"/>
                <a:t>Please follow these instructions to take the online test: (Note: For AIA LUs/HSW and PDHs, you do not need to take the test)</a:t>
              </a:r>
            </a:p>
          </p:txBody>
        </p:sp>
        <p:sp>
          <p:nvSpPr>
            <p:cNvPr id="10" name="Rectangle 9">
              <a:extLst>
                <a:ext uri="{FF2B5EF4-FFF2-40B4-BE49-F238E27FC236}">
                  <a16:creationId xmlns:a16="http://schemas.microsoft.com/office/drawing/2014/main" id="{4C55C625-F2DA-4804-87F2-26FC67CD9FEF}"/>
                </a:ext>
              </a:extLst>
            </p:cNvPr>
            <p:cNvSpPr/>
            <p:nvPr userDrawn="1"/>
          </p:nvSpPr>
          <p:spPr>
            <a:xfrm>
              <a:off x="7112624" y="675656"/>
              <a:ext cx="4043922" cy="523221"/>
            </a:xfrm>
            <a:prstGeom prst="rect">
              <a:avLst/>
            </a:prstGeom>
            <a:solidFill>
              <a:schemeClr val="bg1"/>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HOW TO EARN IACET CREDITS</a:t>
              </a:r>
            </a:p>
          </p:txBody>
        </p:sp>
        <p:pic>
          <p:nvPicPr>
            <p:cNvPr id="21" name="Picture 20" descr="Shape&#10;&#10;Description automatically generated with low confidence">
              <a:extLst>
                <a:ext uri="{FF2B5EF4-FFF2-40B4-BE49-F238E27FC236}">
                  <a16:creationId xmlns:a16="http://schemas.microsoft.com/office/drawing/2014/main" id="{300EDEAB-36D0-4E13-B487-0F7299766665}"/>
                </a:ext>
              </a:extLst>
            </p:cNvPr>
            <p:cNvPicPr>
              <a:picLocks noChangeAspect="1"/>
            </p:cNvPicPr>
            <p:nvPr userDrawn="1"/>
          </p:nvPicPr>
          <p:blipFill>
            <a:blip r:embed="rId3">
              <a:lum bright="70000" contrast="-70000"/>
              <a:extLst>
                <a:ext uri="{28A0092B-C50C-407E-A947-70E740481C1C}">
                  <a14:useLocalDpi xmlns:a14="http://schemas.microsoft.com/office/drawing/2010/main" val="0"/>
                </a:ext>
              </a:extLst>
            </a:blip>
            <a:stretch>
              <a:fillRect/>
            </a:stretch>
          </p:blipFill>
          <p:spPr>
            <a:xfrm>
              <a:off x="11290380" y="874613"/>
              <a:ext cx="173733" cy="181915"/>
            </a:xfrm>
            <a:prstGeom prst="rect">
              <a:avLst/>
            </a:prstGeom>
          </p:spPr>
        </p:pic>
        <p:pic>
          <p:nvPicPr>
            <p:cNvPr id="22" name="Picture 21" descr="Shape&#10;&#10;Description automatically generated with low confidence">
              <a:extLst>
                <a:ext uri="{FF2B5EF4-FFF2-40B4-BE49-F238E27FC236}">
                  <a16:creationId xmlns:a16="http://schemas.microsoft.com/office/drawing/2014/main" id="{08034EFE-65F6-4DAE-B6CB-101469B1D1F4}"/>
                </a:ext>
              </a:extLst>
            </p:cNvPr>
            <p:cNvPicPr>
              <a:picLocks noChangeAspect="1"/>
            </p:cNvPicPr>
            <p:nvPr userDrawn="1"/>
          </p:nvPicPr>
          <p:blipFill>
            <a:blip r:embed="rId3">
              <a:lum bright="70000" contrast="-70000"/>
              <a:extLst>
                <a:ext uri="{28A0092B-C50C-407E-A947-70E740481C1C}">
                  <a14:useLocalDpi xmlns:a14="http://schemas.microsoft.com/office/drawing/2010/main" val="0"/>
                </a:ext>
              </a:extLst>
            </a:blip>
            <a:stretch>
              <a:fillRect/>
            </a:stretch>
          </p:blipFill>
          <p:spPr>
            <a:xfrm>
              <a:off x="6805057" y="846310"/>
              <a:ext cx="173733" cy="181915"/>
            </a:xfrm>
            <a:prstGeom prst="rect">
              <a:avLst/>
            </a:prstGeom>
          </p:spPr>
        </p:pic>
        <p:grpSp>
          <p:nvGrpSpPr>
            <p:cNvPr id="29" name="Group 28">
              <a:extLst>
                <a:ext uri="{FF2B5EF4-FFF2-40B4-BE49-F238E27FC236}">
                  <a16:creationId xmlns:a16="http://schemas.microsoft.com/office/drawing/2014/main" id="{02A313E9-CD28-40ED-A7CB-AF7D196DB75A}"/>
                </a:ext>
              </a:extLst>
            </p:cNvPr>
            <p:cNvGrpSpPr/>
            <p:nvPr userDrawn="1"/>
          </p:nvGrpSpPr>
          <p:grpSpPr>
            <a:xfrm>
              <a:off x="8415055" y="2245878"/>
              <a:ext cx="1547369" cy="461665"/>
              <a:chOff x="8324849" y="2475378"/>
              <a:chExt cx="1547369" cy="461665"/>
            </a:xfrm>
          </p:grpSpPr>
          <p:sp>
            <p:nvSpPr>
              <p:cNvPr id="12" name="TextBox 11">
                <a:extLst>
                  <a:ext uri="{FF2B5EF4-FFF2-40B4-BE49-F238E27FC236}">
                    <a16:creationId xmlns:a16="http://schemas.microsoft.com/office/drawing/2014/main" id="{ADCCC1F2-B7F2-4B0C-8FEF-0C0C4BB20767}"/>
                  </a:ext>
                </a:extLst>
              </p:cNvPr>
              <p:cNvSpPr txBox="1"/>
              <p:nvPr userDrawn="1"/>
            </p:nvSpPr>
            <p:spPr>
              <a:xfrm>
                <a:off x="8864617" y="2475378"/>
                <a:ext cx="467832" cy="461665"/>
              </a:xfrm>
              <a:prstGeom prst="rect">
                <a:avLst/>
              </a:prstGeom>
              <a:noFill/>
            </p:spPr>
            <p:txBody>
              <a:bodyPr wrap="square" rtlCol="0">
                <a:spAutoFit/>
              </a:bodyPr>
              <a:lstStyle/>
              <a:p>
                <a:pPr algn="ctr"/>
                <a:r>
                  <a:rPr lang="en-US" sz="2400" dirty="0">
                    <a:solidFill>
                      <a:schemeClr val="accent2"/>
                    </a:solidFill>
                  </a:rPr>
                  <a:t>1</a:t>
                </a:r>
              </a:p>
            </p:txBody>
          </p:sp>
          <p:pic>
            <p:nvPicPr>
              <p:cNvPr id="27" name="Picture 26" descr="Shape, arrow&#10;&#10;Description automatically generated">
                <a:extLst>
                  <a:ext uri="{FF2B5EF4-FFF2-40B4-BE49-F238E27FC236}">
                    <a16:creationId xmlns:a16="http://schemas.microsoft.com/office/drawing/2014/main" id="{8FA3FA7D-5C8C-4C8B-96E1-A73E5E4F7EF6}"/>
                  </a:ext>
                </a:extLst>
              </p:cNvPr>
              <p:cNvPicPr>
                <a:picLocks noChangeAspect="1"/>
              </p:cNvPicPr>
              <p:nvPr userDrawn="1"/>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6200000" flipH="1">
                <a:off x="8553152" y="2418301"/>
                <a:ext cx="119213" cy="575819"/>
              </a:xfrm>
              <a:prstGeom prst="rect">
                <a:avLst/>
              </a:prstGeom>
            </p:spPr>
          </p:pic>
          <p:pic>
            <p:nvPicPr>
              <p:cNvPr id="28" name="Picture 27" descr="Shape, arrow&#10;&#10;Description automatically generated">
                <a:extLst>
                  <a:ext uri="{FF2B5EF4-FFF2-40B4-BE49-F238E27FC236}">
                    <a16:creationId xmlns:a16="http://schemas.microsoft.com/office/drawing/2014/main" id="{AB369411-665C-460C-BCAD-80C33DFDE9FD}"/>
                  </a:ext>
                </a:extLst>
              </p:cNvPr>
              <p:cNvPicPr>
                <a:picLocks noChangeAspect="1"/>
              </p:cNvPicPr>
              <p:nvPr userDrawn="1"/>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5400000" flipH="1">
                <a:off x="9524702" y="2418301"/>
                <a:ext cx="119213" cy="575819"/>
              </a:xfrm>
              <a:prstGeom prst="rect">
                <a:avLst/>
              </a:prstGeom>
            </p:spPr>
          </p:pic>
        </p:grpSp>
        <p:sp>
          <p:nvSpPr>
            <p:cNvPr id="30" name="TextBox 29">
              <a:extLst>
                <a:ext uri="{FF2B5EF4-FFF2-40B4-BE49-F238E27FC236}">
                  <a16:creationId xmlns:a16="http://schemas.microsoft.com/office/drawing/2014/main" id="{4B9436CE-8561-4336-B67E-BE5A52864A6B}"/>
                </a:ext>
              </a:extLst>
            </p:cNvPr>
            <p:cNvSpPr txBox="1"/>
            <p:nvPr userDrawn="1"/>
          </p:nvSpPr>
          <p:spPr>
            <a:xfrm>
              <a:off x="7091796" y="2796480"/>
              <a:ext cx="4193891" cy="307777"/>
            </a:xfrm>
            <a:prstGeom prst="rect">
              <a:avLst/>
            </a:prstGeom>
            <a:noFill/>
          </p:spPr>
          <p:txBody>
            <a:bodyPr wrap="square" rtlCol="0">
              <a:spAutoFit/>
            </a:bodyPr>
            <a:lstStyle/>
            <a:p>
              <a:pPr algn="ctr"/>
              <a:r>
                <a:rPr lang="en-US" sz="1400" dirty="0"/>
                <a:t>Click on this link: </a:t>
              </a:r>
              <a:r>
                <a:rPr lang="en-US" sz="1400" u="sng" dirty="0">
                  <a:solidFill>
                    <a:srgbClr val="2B4C76"/>
                  </a:solidFill>
                </a:rPr>
                <a:t>Your Workshop</a:t>
              </a:r>
              <a:r>
                <a:rPr lang="en-US" sz="1400" dirty="0"/>
                <a:t>.</a:t>
              </a:r>
            </a:p>
          </p:txBody>
        </p:sp>
        <p:grpSp>
          <p:nvGrpSpPr>
            <p:cNvPr id="31" name="Group 30">
              <a:extLst>
                <a:ext uri="{FF2B5EF4-FFF2-40B4-BE49-F238E27FC236}">
                  <a16:creationId xmlns:a16="http://schemas.microsoft.com/office/drawing/2014/main" id="{EF57710F-A0E2-4143-9EBE-9AA42E2D2498}"/>
                </a:ext>
              </a:extLst>
            </p:cNvPr>
            <p:cNvGrpSpPr/>
            <p:nvPr userDrawn="1"/>
          </p:nvGrpSpPr>
          <p:grpSpPr>
            <a:xfrm>
              <a:off x="8415055" y="3193194"/>
              <a:ext cx="1547369" cy="461665"/>
              <a:chOff x="8324849" y="2475378"/>
              <a:chExt cx="1547369" cy="461665"/>
            </a:xfrm>
          </p:grpSpPr>
          <p:sp>
            <p:nvSpPr>
              <p:cNvPr id="32" name="TextBox 31">
                <a:extLst>
                  <a:ext uri="{FF2B5EF4-FFF2-40B4-BE49-F238E27FC236}">
                    <a16:creationId xmlns:a16="http://schemas.microsoft.com/office/drawing/2014/main" id="{39EDC023-6BAC-45DD-B82F-0EDD4950FBA0}"/>
                  </a:ext>
                </a:extLst>
              </p:cNvPr>
              <p:cNvSpPr txBox="1"/>
              <p:nvPr userDrawn="1"/>
            </p:nvSpPr>
            <p:spPr>
              <a:xfrm>
                <a:off x="8864617" y="2475378"/>
                <a:ext cx="467832" cy="461665"/>
              </a:xfrm>
              <a:prstGeom prst="rect">
                <a:avLst/>
              </a:prstGeom>
              <a:noFill/>
            </p:spPr>
            <p:txBody>
              <a:bodyPr wrap="square" rtlCol="0">
                <a:spAutoFit/>
              </a:bodyPr>
              <a:lstStyle/>
              <a:p>
                <a:pPr algn="ctr"/>
                <a:r>
                  <a:rPr lang="en-US" sz="2400" dirty="0">
                    <a:solidFill>
                      <a:schemeClr val="accent2"/>
                    </a:solidFill>
                  </a:rPr>
                  <a:t>2</a:t>
                </a:r>
              </a:p>
            </p:txBody>
          </p:sp>
          <p:pic>
            <p:nvPicPr>
              <p:cNvPr id="33" name="Picture 32" descr="Shape, arrow&#10;&#10;Description automatically generated">
                <a:extLst>
                  <a:ext uri="{FF2B5EF4-FFF2-40B4-BE49-F238E27FC236}">
                    <a16:creationId xmlns:a16="http://schemas.microsoft.com/office/drawing/2014/main" id="{2016834F-3A7A-43E6-A241-146F3DCC6FFE}"/>
                  </a:ext>
                </a:extLst>
              </p:cNvPr>
              <p:cNvPicPr>
                <a:picLocks noChangeAspect="1"/>
              </p:cNvPicPr>
              <p:nvPr userDrawn="1"/>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6200000" flipH="1">
                <a:off x="8553152" y="2418301"/>
                <a:ext cx="119213" cy="575819"/>
              </a:xfrm>
              <a:prstGeom prst="rect">
                <a:avLst/>
              </a:prstGeom>
            </p:spPr>
          </p:pic>
          <p:pic>
            <p:nvPicPr>
              <p:cNvPr id="34" name="Picture 33" descr="Shape, arrow&#10;&#10;Description automatically generated">
                <a:extLst>
                  <a:ext uri="{FF2B5EF4-FFF2-40B4-BE49-F238E27FC236}">
                    <a16:creationId xmlns:a16="http://schemas.microsoft.com/office/drawing/2014/main" id="{B06B789A-388A-4276-BD45-F2F3C4FACD4A}"/>
                  </a:ext>
                </a:extLst>
              </p:cNvPr>
              <p:cNvPicPr>
                <a:picLocks noChangeAspect="1"/>
              </p:cNvPicPr>
              <p:nvPr userDrawn="1"/>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5400000" flipH="1">
                <a:off x="9524702" y="2418301"/>
                <a:ext cx="119213" cy="575819"/>
              </a:xfrm>
              <a:prstGeom prst="rect">
                <a:avLst/>
              </a:prstGeom>
            </p:spPr>
          </p:pic>
        </p:grpSp>
        <p:sp>
          <p:nvSpPr>
            <p:cNvPr id="35" name="TextBox 34">
              <a:extLst>
                <a:ext uri="{FF2B5EF4-FFF2-40B4-BE49-F238E27FC236}">
                  <a16:creationId xmlns:a16="http://schemas.microsoft.com/office/drawing/2014/main" id="{C139A141-0B91-4B89-AD34-A952D8A2FD49}"/>
                </a:ext>
              </a:extLst>
            </p:cNvPr>
            <p:cNvSpPr txBox="1"/>
            <p:nvPr userDrawn="1"/>
          </p:nvSpPr>
          <p:spPr>
            <a:xfrm>
              <a:off x="7721166" y="3743796"/>
              <a:ext cx="2935147" cy="523220"/>
            </a:xfrm>
            <a:prstGeom prst="rect">
              <a:avLst/>
            </a:prstGeom>
            <a:noFill/>
          </p:spPr>
          <p:txBody>
            <a:bodyPr wrap="square" rtlCol="0">
              <a:spAutoFit/>
            </a:bodyPr>
            <a:lstStyle/>
            <a:p>
              <a:pPr algn="ctr"/>
              <a:r>
                <a:rPr lang="en-US" sz="1400" dirty="0"/>
                <a:t>Click on the </a:t>
              </a:r>
              <a:r>
                <a:rPr lang="en-US" sz="1400" b="1" dirty="0"/>
                <a:t>Workshop Content</a:t>
              </a:r>
              <a:r>
                <a:rPr lang="en-US" sz="1400" dirty="0"/>
                <a:t> tab. Here you will see a link to the test.</a:t>
              </a:r>
            </a:p>
          </p:txBody>
        </p:sp>
        <p:grpSp>
          <p:nvGrpSpPr>
            <p:cNvPr id="36" name="Group 35">
              <a:extLst>
                <a:ext uri="{FF2B5EF4-FFF2-40B4-BE49-F238E27FC236}">
                  <a16:creationId xmlns:a16="http://schemas.microsoft.com/office/drawing/2014/main" id="{4BF93C13-4244-4C8B-851E-A9A4CC1AA02B}"/>
                </a:ext>
              </a:extLst>
            </p:cNvPr>
            <p:cNvGrpSpPr/>
            <p:nvPr userDrawn="1"/>
          </p:nvGrpSpPr>
          <p:grpSpPr>
            <a:xfrm>
              <a:off x="8415055" y="4355953"/>
              <a:ext cx="1547369" cy="461665"/>
              <a:chOff x="8324849" y="2475378"/>
              <a:chExt cx="1547369" cy="461665"/>
            </a:xfrm>
          </p:grpSpPr>
          <p:sp>
            <p:nvSpPr>
              <p:cNvPr id="37" name="TextBox 36">
                <a:extLst>
                  <a:ext uri="{FF2B5EF4-FFF2-40B4-BE49-F238E27FC236}">
                    <a16:creationId xmlns:a16="http://schemas.microsoft.com/office/drawing/2014/main" id="{B3882057-EF9F-4990-8B24-BE3D095B54EC}"/>
                  </a:ext>
                </a:extLst>
              </p:cNvPr>
              <p:cNvSpPr txBox="1"/>
              <p:nvPr userDrawn="1"/>
            </p:nvSpPr>
            <p:spPr>
              <a:xfrm>
                <a:off x="8864617" y="2475378"/>
                <a:ext cx="467832" cy="461665"/>
              </a:xfrm>
              <a:prstGeom prst="rect">
                <a:avLst/>
              </a:prstGeom>
              <a:noFill/>
            </p:spPr>
            <p:txBody>
              <a:bodyPr wrap="square" rtlCol="0">
                <a:spAutoFit/>
              </a:bodyPr>
              <a:lstStyle/>
              <a:p>
                <a:pPr algn="ctr"/>
                <a:r>
                  <a:rPr lang="en-US" sz="2400" dirty="0">
                    <a:solidFill>
                      <a:schemeClr val="accent2"/>
                    </a:solidFill>
                  </a:rPr>
                  <a:t>3</a:t>
                </a:r>
              </a:p>
            </p:txBody>
          </p:sp>
          <p:pic>
            <p:nvPicPr>
              <p:cNvPr id="38" name="Picture 37" descr="Shape, arrow&#10;&#10;Description automatically generated">
                <a:extLst>
                  <a:ext uri="{FF2B5EF4-FFF2-40B4-BE49-F238E27FC236}">
                    <a16:creationId xmlns:a16="http://schemas.microsoft.com/office/drawing/2014/main" id="{AC08AFC7-3562-4815-A902-C8C25FF5304E}"/>
                  </a:ext>
                </a:extLst>
              </p:cNvPr>
              <p:cNvPicPr>
                <a:picLocks noChangeAspect="1"/>
              </p:cNvPicPr>
              <p:nvPr userDrawn="1"/>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6200000" flipH="1">
                <a:off x="8553152" y="2418301"/>
                <a:ext cx="119213" cy="575819"/>
              </a:xfrm>
              <a:prstGeom prst="rect">
                <a:avLst/>
              </a:prstGeom>
            </p:spPr>
          </p:pic>
          <p:pic>
            <p:nvPicPr>
              <p:cNvPr id="39" name="Picture 38" descr="Shape, arrow&#10;&#10;Description automatically generated">
                <a:extLst>
                  <a:ext uri="{FF2B5EF4-FFF2-40B4-BE49-F238E27FC236}">
                    <a16:creationId xmlns:a16="http://schemas.microsoft.com/office/drawing/2014/main" id="{472520BD-4FDE-4E16-8B3D-2C61269BECF8}"/>
                  </a:ext>
                </a:extLst>
              </p:cNvPr>
              <p:cNvPicPr>
                <a:picLocks noChangeAspect="1"/>
              </p:cNvPicPr>
              <p:nvPr userDrawn="1"/>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5400000" flipH="1">
                <a:off x="9524702" y="2418301"/>
                <a:ext cx="119213" cy="575819"/>
              </a:xfrm>
              <a:prstGeom prst="rect">
                <a:avLst/>
              </a:prstGeom>
            </p:spPr>
          </p:pic>
        </p:grpSp>
        <p:sp>
          <p:nvSpPr>
            <p:cNvPr id="40" name="TextBox 39">
              <a:extLst>
                <a:ext uri="{FF2B5EF4-FFF2-40B4-BE49-F238E27FC236}">
                  <a16:creationId xmlns:a16="http://schemas.microsoft.com/office/drawing/2014/main" id="{ED447F41-5263-4F8B-925A-69F13FE1FEB6}"/>
                </a:ext>
              </a:extLst>
            </p:cNvPr>
            <p:cNvSpPr txBox="1"/>
            <p:nvPr userDrawn="1"/>
          </p:nvSpPr>
          <p:spPr>
            <a:xfrm>
              <a:off x="7699956" y="4906555"/>
              <a:ext cx="2977566" cy="523220"/>
            </a:xfrm>
            <a:prstGeom prst="rect">
              <a:avLst/>
            </a:prstGeom>
            <a:noFill/>
          </p:spPr>
          <p:txBody>
            <a:bodyPr wrap="square" rtlCol="0">
              <a:spAutoFit/>
            </a:bodyPr>
            <a:lstStyle/>
            <a:p>
              <a:pPr algn="ctr"/>
              <a:r>
                <a:rPr lang="en-US" sz="1400" dirty="0"/>
                <a:t>Click on the CLICK HERE TO START link, and follow directions for the test.</a:t>
              </a:r>
            </a:p>
          </p:txBody>
        </p:sp>
        <p:sp>
          <p:nvSpPr>
            <p:cNvPr id="41" name="TextBox 40">
              <a:extLst>
                <a:ext uri="{FF2B5EF4-FFF2-40B4-BE49-F238E27FC236}">
                  <a16:creationId xmlns:a16="http://schemas.microsoft.com/office/drawing/2014/main" id="{FFE846B8-3260-4922-B129-253BDC4A4735}"/>
                </a:ext>
              </a:extLst>
            </p:cNvPr>
            <p:cNvSpPr txBox="1"/>
            <p:nvPr userDrawn="1"/>
          </p:nvSpPr>
          <p:spPr>
            <a:xfrm>
              <a:off x="6852112" y="5689938"/>
              <a:ext cx="4673253" cy="738664"/>
            </a:xfrm>
            <a:prstGeom prst="rect">
              <a:avLst/>
            </a:prstGeom>
            <a:noFill/>
          </p:spPr>
          <p:txBody>
            <a:bodyPr wrap="square" rtlCol="0">
              <a:spAutoFit/>
            </a:bodyPr>
            <a:lstStyle/>
            <a:p>
              <a:pPr algn="ctr"/>
              <a:r>
                <a:rPr lang="en-US" sz="1400" dirty="0">
                  <a:solidFill>
                    <a:srgbClr val="A6A6A6"/>
                  </a:solidFill>
                </a:rPr>
                <a:t>Once you’ve passed the test, you’ll receive a confirmation email that can serve as evidence of CEUs earned! You will also be able to download or print a Certificate of Completion.</a:t>
              </a:r>
            </a:p>
          </p:txBody>
        </p:sp>
      </p:grpSp>
      <p:cxnSp>
        <p:nvCxnSpPr>
          <p:cNvPr id="46" name="Straight Arrow Connector 45">
            <a:extLst>
              <a:ext uri="{FF2B5EF4-FFF2-40B4-BE49-F238E27FC236}">
                <a16:creationId xmlns:a16="http://schemas.microsoft.com/office/drawing/2014/main" id="{E498B68B-0EB3-456E-A0D4-C77344C902D0}"/>
              </a:ext>
            </a:extLst>
          </p:cNvPr>
          <p:cNvCxnSpPr>
            <a:cxnSpLocks/>
          </p:cNvCxnSpPr>
          <p:nvPr userDrawn="1"/>
        </p:nvCxnSpPr>
        <p:spPr>
          <a:xfrm flipV="1">
            <a:off x="4264182" y="2914650"/>
            <a:ext cx="3317718" cy="761057"/>
          </a:xfrm>
          <a:prstGeom prst="straightConnector1">
            <a:avLst/>
          </a:prstGeom>
          <a:ln w="57150">
            <a:solidFill>
              <a:schemeClr val="accent2"/>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6442EBEB-9726-4C65-83D0-18920AB67077}"/>
              </a:ext>
            </a:extLst>
          </p:cNvPr>
          <p:cNvSpPr txBox="1"/>
          <p:nvPr userDrawn="1"/>
        </p:nvSpPr>
        <p:spPr>
          <a:xfrm>
            <a:off x="201168" y="479013"/>
            <a:ext cx="10479024" cy="338554"/>
          </a:xfrm>
          <a:prstGeom prst="rect">
            <a:avLst/>
          </a:prstGeom>
          <a:noFill/>
        </p:spPr>
        <p:txBody>
          <a:bodyPr wrap="square" rtlCol="0">
            <a:spAutoFit/>
          </a:bodyPr>
          <a:lstStyle/>
          <a:p>
            <a:r>
              <a:rPr lang="en-US" sz="1600" dirty="0">
                <a:solidFill>
                  <a:srgbClr val="A6A6A6"/>
                </a:solidFill>
                <a:latin typeface="+mj-lt"/>
              </a:rPr>
              <a:t>Taking the Test Online</a:t>
            </a:r>
          </a:p>
        </p:txBody>
      </p:sp>
    </p:spTree>
    <p:custDataLst>
      <p:tags r:id="rId1"/>
    </p:custDataLst>
    <p:extLst>
      <p:ext uri="{BB962C8B-B14F-4D97-AF65-F5344CB8AC3E}">
        <p14:creationId xmlns:p14="http://schemas.microsoft.com/office/powerpoint/2010/main" val="38593589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ss the Online Exam">
    <p:spTree>
      <p:nvGrpSpPr>
        <p:cNvPr id="1" name=""/>
        <p:cNvGrpSpPr/>
        <p:nvPr/>
      </p:nvGrpSpPr>
      <p:grpSpPr>
        <a:xfrm>
          <a:off x="0" y="0"/>
          <a:ext cx="0" cy="0"/>
          <a:chOff x="0" y="0"/>
          <a:chExt cx="0" cy="0"/>
        </a:xfrm>
      </p:grpSpPr>
      <p:pic>
        <p:nvPicPr>
          <p:cNvPr id="42" name="Picture 41">
            <a:extLst>
              <a:ext uri="{FF2B5EF4-FFF2-40B4-BE49-F238E27FC236}">
                <a16:creationId xmlns:a16="http://schemas.microsoft.com/office/drawing/2014/main" id="{F19BD76C-BA56-49C7-8F62-C4ECE9E71462}"/>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200025" y="1575201"/>
            <a:ext cx="7992067" cy="4469598"/>
          </a:xfrm>
          <a:prstGeom prst="rect">
            <a:avLst/>
          </a:prstGeom>
        </p:spPr>
      </p:pic>
      <p:sp>
        <p:nvSpPr>
          <p:cNvPr id="7" name="TextBox 6">
            <a:extLst>
              <a:ext uri="{FF2B5EF4-FFF2-40B4-BE49-F238E27FC236}">
                <a16:creationId xmlns:a16="http://schemas.microsoft.com/office/drawing/2014/main" id="{EA7DB49D-C2D1-4EC0-B53B-3E042BA48AC2}"/>
              </a:ext>
            </a:extLst>
          </p:cNvPr>
          <p:cNvSpPr txBox="1"/>
          <p:nvPr userDrawn="1"/>
        </p:nvSpPr>
        <p:spPr>
          <a:xfrm>
            <a:off x="200025" y="114955"/>
            <a:ext cx="10477500" cy="523220"/>
          </a:xfrm>
          <a:prstGeom prst="rect">
            <a:avLst/>
          </a:prstGeom>
          <a:noFill/>
        </p:spPr>
        <p:txBody>
          <a:bodyPr wrap="square" rtlCol="0">
            <a:spAutoFit/>
          </a:bodyPr>
          <a:lstStyle/>
          <a:p>
            <a:r>
              <a:rPr lang="en-US" sz="2800" dirty="0">
                <a:latin typeface="+mj-lt"/>
              </a:rPr>
              <a:t>Passing the Online Exam</a:t>
            </a:r>
          </a:p>
        </p:txBody>
      </p:sp>
      <p:sp>
        <p:nvSpPr>
          <p:cNvPr id="18" name="Rectangle: Rounded Corners 17">
            <a:extLst>
              <a:ext uri="{FF2B5EF4-FFF2-40B4-BE49-F238E27FC236}">
                <a16:creationId xmlns:a16="http://schemas.microsoft.com/office/drawing/2014/main" id="{C2D8DBA4-3246-430F-AEDA-117BCA195DEB}"/>
              </a:ext>
            </a:extLst>
          </p:cNvPr>
          <p:cNvSpPr/>
          <p:nvPr userDrawn="1"/>
        </p:nvSpPr>
        <p:spPr>
          <a:xfrm>
            <a:off x="7357500" y="969725"/>
            <a:ext cx="4362450" cy="3983275"/>
          </a:xfrm>
          <a:prstGeom prst="roundRect">
            <a:avLst>
              <a:gd name="adj" fmla="val 6219"/>
            </a:avLst>
          </a:prstGeom>
          <a:solidFill>
            <a:schemeClr val="bg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l">
              <a:buClr>
                <a:schemeClr val="accent2"/>
              </a:buClr>
              <a:buFont typeface="+mj-lt"/>
              <a:buAutoNum type="arabicPeriod"/>
            </a:pPr>
            <a:r>
              <a:rPr lang="en-US" sz="2400" dirty="0">
                <a:solidFill>
                  <a:schemeClr val="tx1">
                    <a:lumMod val="75000"/>
                    <a:lumOff val="25000"/>
                  </a:schemeClr>
                </a:solidFill>
              </a:rPr>
              <a:t>Click the </a:t>
            </a:r>
            <a:r>
              <a:rPr lang="en-US" sz="2400" b="1" dirty="0">
                <a:solidFill>
                  <a:schemeClr val="tx1">
                    <a:lumMod val="75000"/>
                    <a:lumOff val="25000"/>
                  </a:schemeClr>
                </a:solidFill>
              </a:rPr>
              <a:t>Workshop Content </a:t>
            </a:r>
            <a:r>
              <a:rPr lang="en-US" sz="2400" dirty="0">
                <a:solidFill>
                  <a:schemeClr val="tx1">
                    <a:lumMod val="75000"/>
                    <a:lumOff val="25000"/>
                  </a:schemeClr>
                </a:solidFill>
              </a:rPr>
              <a:t>tab</a:t>
            </a:r>
          </a:p>
          <a:p>
            <a:pPr marL="457200" indent="-457200" algn="l">
              <a:buClr>
                <a:schemeClr val="accent2"/>
              </a:buClr>
              <a:buFont typeface="+mj-lt"/>
              <a:buAutoNum type="arabicPeriod"/>
            </a:pPr>
            <a:endParaRPr lang="en-US" sz="2400" dirty="0">
              <a:solidFill>
                <a:schemeClr val="tx1">
                  <a:lumMod val="75000"/>
                  <a:lumOff val="25000"/>
                </a:schemeClr>
              </a:solidFill>
            </a:endParaRPr>
          </a:p>
          <a:p>
            <a:pPr marL="457200" indent="-457200" algn="l">
              <a:buClr>
                <a:schemeClr val="accent2"/>
              </a:buClr>
              <a:buFont typeface="+mj-lt"/>
              <a:buAutoNum type="arabicPeriod"/>
            </a:pPr>
            <a:r>
              <a:rPr lang="en-US" sz="2400" b="0" dirty="0">
                <a:solidFill>
                  <a:schemeClr val="tx1">
                    <a:lumMod val="75000"/>
                    <a:lumOff val="25000"/>
                  </a:schemeClr>
                </a:solidFill>
              </a:rPr>
              <a:t>Click this link to begin the online exam. Once passed, you can access your Completion Certificate. You will also receive an email receipt.</a:t>
            </a:r>
          </a:p>
        </p:txBody>
      </p:sp>
      <p:pic>
        <p:nvPicPr>
          <p:cNvPr id="19" name="Picture 18" descr="Shape&#10;&#10;Description automatically generated with low confidence">
            <a:extLst>
              <a:ext uri="{FF2B5EF4-FFF2-40B4-BE49-F238E27FC236}">
                <a16:creationId xmlns:a16="http://schemas.microsoft.com/office/drawing/2014/main" id="{C041957F-895E-4C2F-A45C-DCC0594401E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885241" y="6644256"/>
            <a:ext cx="173733" cy="181915"/>
          </a:xfrm>
          <a:prstGeom prst="rect">
            <a:avLst/>
          </a:prstGeom>
        </p:spPr>
      </p:pic>
      <p:sp>
        <p:nvSpPr>
          <p:cNvPr id="20" name="Rectangle 19">
            <a:extLst>
              <a:ext uri="{FF2B5EF4-FFF2-40B4-BE49-F238E27FC236}">
                <a16:creationId xmlns:a16="http://schemas.microsoft.com/office/drawing/2014/main" id="{04973899-E93A-4B55-A78F-E564F972E08D}"/>
              </a:ext>
            </a:extLst>
          </p:cNvPr>
          <p:cNvSpPr/>
          <p:nvPr userDrawn="1"/>
        </p:nvSpPr>
        <p:spPr>
          <a:xfrm>
            <a:off x="11377247" y="6812281"/>
            <a:ext cx="365760" cy="45719"/>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Straight Arrow Connector 45">
            <a:extLst>
              <a:ext uri="{FF2B5EF4-FFF2-40B4-BE49-F238E27FC236}">
                <a16:creationId xmlns:a16="http://schemas.microsoft.com/office/drawing/2014/main" id="{E498B68B-0EB3-456E-A0D4-C77344C902D0}"/>
              </a:ext>
            </a:extLst>
          </p:cNvPr>
          <p:cNvCxnSpPr>
            <a:cxnSpLocks/>
          </p:cNvCxnSpPr>
          <p:nvPr userDrawn="1"/>
        </p:nvCxnSpPr>
        <p:spPr>
          <a:xfrm flipH="1">
            <a:off x="3067050" y="1537101"/>
            <a:ext cx="4362450" cy="653649"/>
          </a:xfrm>
          <a:prstGeom prst="straightConnector1">
            <a:avLst/>
          </a:prstGeom>
          <a:ln w="57150">
            <a:solidFill>
              <a:schemeClr val="accent2"/>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2612D02E-2DC7-4D83-B169-F2F7F960FBB4}"/>
              </a:ext>
            </a:extLst>
          </p:cNvPr>
          <p:cNvCxnSpPr>
            <a:cxnSpLocks/>
          </p:cNvCxnSpPr>
          <p:nvPr userDrawn="1"/>
        </p:nvCxnSpPr>
        <p:spPr>
          <a:xfrm flipH="1">
            <a:off x="2152650" y="2628900"/>
            <a:ext cx="5276850" cy="3143250"/>
          </a:xfrm>
          <a:prstGeom prst="straightConnector1">
            <a:avLst/>
          </a:prstGeom>
          <a:ln w="57150">
            <a:solidFill>
              <a:schemeClr val="accent2"/>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64ABDE0-CD75-41DE-87A6-A06D67852CFA}"/>
              </a:ext>
            </a:extLst>
          </p:cNvPr>
          <p:cNvSpPr txBox="1"/>
          <p:nvPr userDrawn="1"/>
        </p:nvSpPr>
        <p:spPr>
          <a:xfrm>
            <a:off x="201168" y="479013"/>
            <a:ext cx="10479024" cy="338554"/>
          </a:xfrm>
          <a:prstGeom prst="rect">
            <a:avLst/>
          </a:prstGeom>
          <a:noFill/>
        </p:spPr>
        <p:txBody>
          <a:bodyPr wrap="square" rtlCol="0">
            <a:spAutoFit/>
          </a:bodyPr>
          <a:lstStyle/>
          <a:p>
            <a:r>
              <a:rPr lang="en-US" sz="1600" dirty="0">
                <a:solidFill>
                  <a:srgbClr val="A6A6A6"/>
                </a:solidFill>
                <a:latin typeface="+mj-lt"/>
              </a:rPr>
              <a:t>How to Access</a:t>
            </a:r>
          </a:p>
        </p:txBody>
      </p:sp>
    </p:spTree>
    <p:custDataLst>
      <p:tags r:id="rId1"/>
    </p:custDataLst>
    <p:extLst>
      <p:ext uri="{BB962C8B-B14F-4D97-AF65-F5344CB8AC3E}">
        <p14:creationId xmlns:p14="http://schemas.microsoft.com/office/powerpoint/2010/main" val="32249498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EFE527F-40FB-4392-90EB-CE5F0D1A6DC2}"/>
              </a:ext>
            </a:extLst>
          </p:cNvPr>
          <p:cNvSpPr txBox="1"/>
          <p:nvPr userDrawn="1"/>
        </p:nvSpPr>
        <p:spPr>
          <a:xfrm>
            <a:off x="200025" y="114955"/>
            <a:ext cx="10477500" cy="523220"/>
          </a:xfrm>
          <a:prstGeom prst="rect">
            <a:avLst/>
          </a:prstGeom>
          <a:noFill/>
        </p:spPr>
        <p:txBody>
          <a:bodyPr wrap="square" rtlCol="0">
            <a:spAutoFit/>
          </a:bodyPr>
          <a:lstStyle/>
          <a:p>
            <a:r>
              <a:rPr lang="en-US" sz="2800" dirty="0">
                <a:latin typeface="+mj-lt"/>
              </a:rPr>
              <a:t>Agenda</a:t>
            </a:r>
          </a:p>
        </p:txBody>
      </p:sp>
      <p:pic>
        <p:nvPicPr>
          <p:cNvPr id="9" name="Picture 8" descr="Shape&#10;&#10;Description automatically generated with low confidence">
            <a:extLst>
              <a:ext uri="{FF2B5EF4-FFF2-40B4-BE49-F238E27FC236}">
                <a16:creationId xmlns:a16="http://schemas.microsoft.com/office/drawing/2014/main" id="{B3FAED97-C577-49DA-85B0-2F4615DCB29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885241" y="6644256"/>
            <a:ext cx="173733" cy="181915"/>
          </a:xfrm>
          <a:prstGeom prst="rect">
            <a:avLst/>
          </a:prstGeom>
        </p:spPr>
      </p:pic>
      <p:sp>
        <p:nvSpPr>
          <p:cNvPr id="10" name="Rectangle 9">
            <a:extLst>
              <a:ext uri="{FF2B5EF4-FFF2-40B4-BE49-F238E27FC236}">
                <a16:creationId xmlns:a16="http://schemas.microsoft.com/office/drawing/2014/main" id="{49412A95-1E6A-4D7C-860C-594376D135F5}"/>
              </a:ext>
            </a:extLst>
          </p:cNvPr>
          <p:cNvSpPr/>
          <p:nvPr userDrawn="1"/>
        </p:nvSpPr>
        <p:spPr>
          <a:xfrm>
            <a:off x="11377247" y="6812281"/>
            <a:ext cx="365760" cy="45719"/>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able Placeholder 13">
            <a:extLst>
              <a:ext uri="{FF2B5EF4-FFF2-40B4-BE49-F238E27FC236}">
                <a16:creationId xmlns:a16="http://schemas.microsoft.com/office/drawing/2014/main" id="{7705662D-4ACA-4CDB-9AE0-2A44DD0E435E}"/>
              </a:ext>
            </a:extLst>
          </p:cNvPr>
          <p:cNvSpPr>
            <a:spLocks noGrp="1"/>
          </p:cNvSpPr>
          <p:nvPr>
            <p:ph type="tbl" sz="quarter" idx="10"/>
          </p:nvPr>
        </p:nvSpPr>
        <p:spPr>
          <a:xfrm>
            <a:off x="2034382" y="1483519"/>
            <a:ext cx="8123237" cy="3890962"/>
          </a:xfrm>
          <a:prstGeom prst="rect">
            <a:avLst/>
          </a:prstGeom>
        </p:spPr>
        <p:txBody>
          <a:bodyPr/>
          <a:lstStyle>
            <a:lvl1pPr marL="0" indent="0">
              <a:buFont typeface="Arial" panose="020B0604020202020204" pitchFamily="34" charset="0"/>
              <a:buNone/>
              <a:defRPr>
                <a:solidFill>
                  <a:schemeClr val="accent3"/>
                </a:solidFill>
              </a:defRPr>
            </a:lvl1pPr>
          </a:lstStyle>
          <a:p>
            <a:endParaRPr lang="en-US"/>
          </a:p>
        </p:txBody>
      </p:sp>
    </p:spTree>
    <p:custDataLst>
      <p:tags r:id="rId1"/>
    </p:custDataLst>
    <p:extLst>
      <p:ext uri="{BB962C8B-B14F-4D97-AF65-F5344CB8AC3E}">
        <p14:creationId xmlns:p14="http://schemas.microsoft.com/office/powerpoint/2010/main" val="35268282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EC06E2F-A4BD-4429-B179-2EBC288090B2}"/>
              </a:ext>
            </a:extLst>
          </p:cNvPr>
          <p:cNvSpPr>
            <a:spLocks noGrp="1"/>
          </p:cNvSpPr>
          <p:nvPr>
            <p:ph type="pic" sz="quarter" idx="16" hasCustomPrompt="1"/>
          </p:nvPr>
        </p:nvSpPr>
        <p:spPr>
          <a:xfrm>
            <a:off x="6095998" y="0"/>
            <a:ext cx="6096003" cy="6858000"/>
          </a:xfrm>
          <a:prstGeom prst="rect">
            <a:avLst/>
          </a:prstGeom>
        </p:spPr>
        <p:txBody>
          <a:bodyPr anchor="ctr"/>
          <a:lstStyle>
            <a:lvl1pPr marL="0" indent="0" algn="ctr">
              <a:buNone/>
              <a:defRPr>
                <a:solidFill>
                  <a:schemeClr val="accent3"/>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icon to add image</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a:p>
        </p:txBody>
      </p:sp>
      <p:sp>
        <p:nvSpPr>
          <p:cNvPr id="6" name="Rectangle 5">
            <a:extLst>
              <a:ext uri="{FF2B5EF4-FFF2-40B4-BE49-F238E27FC236}">
                <a16:creationId xmlns:a16="http://schemas.microsoft.com/office/drawing/2014/main" id="{39AB53ED-4C37-4E0B-8768-7204AED80B08}"/>
              </a:ext>
            </a:extLst>
          </p:cNvPr>
          <p:cNvSpPr/>
          <p:nvPr userDrawn="1"/>
        </p:nvSpPr>
        <p:spPr>
          <a:xfrm>
            <a:off x="-2" y="0"/>
            <a:ext cx="6096000" cy="6858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text">
            <a:extLst>
              <a:ext uri="{FF2B5EF4-FFF2-40B4-BE49-F238E27FC236}">
                <a16:creationId xmlns:a16="http://schemas.microsoft.com/office/drawing/2014/main" id="{A9A76979-1B64-43D9-830F-43E4B6A28DF2}"/>
              </a:ext>
            </a:extLst>
          </p:cNvPr>
          <p:cNvSpPr>
            <a:spLocks noGrp="1"/>
          </p:cNvSpPr>
          <p:nvPr>
            <p:ph type="body" sz="quarter" idx="15" hasCustomPrompt="1"/>
          </p:nvPr>
        </p:nvSpPr>
        <p:spPr>
          <a:xfrm>
            <a:off x="487678" y="1450961"/>
            <a:ext cx="5120640" cy="3956078"/>
          </a:xfrm>
          <a:prstGeom prst="rect">
            <a:avLst/>
          </a:prstGeom>
        </p:spPr>
        <p:txBody>
          <a:bodyPr anchor="ctr"/>
          <a:lstStyle>
            <a:lvl1pPr marL="0" indent="0" algn="l">
              <a:buNone/>
              <a:defRPr sz="4800" b="0">
                <a:solidFill>
                  <a:schemeClr val="tx1">
                    <a:lumMod val="85000"/>
                    <a:lumOff val="15000"/>
                  </a:schemeClr>
                </a:solidFill>
                <a:latin typeface="+mj-lt"/>
              </a:defRPr>
            </a:lvl1pPr>
          </a:lstStyle>
          <a:p>
            <a:pPr lvl="0"/>
            <a:r>
              <a:rPr lang="en-US"/>
              <a:t>Section Title</a:t>
            </a:r>
          </a:p>
        </p:txBody>
      </p:sp>
      <p:pic>
        <p:nvPicPr>
          <p:cNvPr id="5" name="Picture 4" descr="Shape&#10;&#10;Description automatically generated with low confidence">
            <a:extLst>
              <a:ext uri="{FF2B5EF4-FFF2-40B4-BE49-F238E27FC236}">
                <a16:creationId xmlns:a16="http://schemas.microsoft.com/office/drawing/2014/main" id="{5E49B240-7E12-4DBA-95A8-4245573D0C5F}"/>
              </a:ext>
            </a:extLst>
          </p:cNvPr>
          <p:cNvPicPr>
            <a:picLocks noChangeAspect="1"/>
          </p:cNvPicPr>
          <p:nvPr userDrawn="1"/>
        </p:nvPicPr>
        <p:blipFill>
          <a:blip r:embed="rId3">
            <a:alphaModFix amt="10000"/>
            <a:extLst>
              <a:ext uri="{28A0092B-C50C-407E-A947-70E740481C1C}">
                <a14:useLocalDpi xmlns:a14="http://schemas.microsoft.com/office/drawing/2010/main" val="0"/>
              </a:ext>
            </a:extLst>
          </a:blip>
          <a:stretch>
            <a:fillRect/>
          </a:stretch>
        </p:blipFill>
        <p:spPr>
          <a:xfrm>
            <a:off x="173510" y="6163189"/>
            <a:ext cx="496342" cy="519717"/>
          </a:xfrm>
          <a:prstGeom prst="rect">
            <a:avLst/>
          </a:prstGeom>
          <a:noFill/>
        </p:spPr>
      </p:pic>
    </p:spTree>
    <p:custDataLst>
      <p:tags r:id="rId1"/>
    </p:custDataLst>
    <p:extLst>
      <p:ext uri="{BB962C8B-B14F-4D97-AF65-F5344CB8AC3E}">
        <p14:creationId xmlns:p14="http://schemas.microsoft.com/office/powerpoint/2010/main" val="3369327618"/>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8529D3E3-A9DE-499F-9922-8DB3B06074A6}"/>
              </a:ext>
            </a:extLst>
          </p:cNvPr>
          <p:cNvSpPr>
            <a:spLocks noGrp="1"/>
          </p:cNvSpPr>
          <p:nvPr>
            <p:ph type="sldNum" sz="quarter" idx="4"/>
          </p:nvPr>
        </p:nvSpPr>
        <p:spPr>
          <a:xfrm>
            <a:off x="0" y="6492875"/>
            <a:ext cx="581025" cy="365125"/>
          </a:xfrm>
          <a:prstGeom prst="rect">
            <a:avLst/>
          </a:prstGeom>
        </p:spPr>
        <p:txBody>
          <a:bodyPr vert="horz" lIns="91440" tIns="45720" rIns="91440" bIns="45720" rtlCol="0" anchor="ctr"/>
          <a:lstStyle>
            <a:lvl1pPr algn="ctr">
              <a:defRPr sz="1200">
                <a:solidFill>
                  <a:srgbClr val="A6A6A6"/>
                </a:solidFill>
              </a:defRPr>
            </a:lvl1pPr>
          </a:lstStyle>
          <a:p>
            <a:fld id="{C3BA0D88-F0C8-48DB-9B3A-2218CC24BBD3}" type="slidenum">
              <a:rPr lang="en-US" smtClean="0"/>
              <a:pPr/>
              <a:t>‹#›</a:t>
            </a:fld>
            <a:endParaRPr lang="en-US"/>
          </a:p>
        </p:txBody>
      </p:sp>
      <p:pic>
        <p:nvPicPr>
          <p:cNvPr id="4" name="Picture 3" descr="Shape&#10;&#10;Description automatically generated with low confidence">
            <a:extLst>
              <a:ext uri="{FF2B5EF4-FFF2-40B4-BE49-F238E27FC236}">
                <a16:creationId xmlns:a16="http://schemas.microsoft.com/office/drawing/2014/main" id="{B2FDFA72-2987-4E2C-B242-46793E92D2E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885241" y="6644256"/>
            <a:ext cx="173733" cy="181915"/>
          </a:xfrm>
          <a:prstGeom prst="rect">
            <a:avLst/>
          </a:prstGeom>
        </p:spPr>
      </p:pic>
      <p:sp>
        <p:nvSpPr>
          <p:cNvPr id="5" name="Rectangle 4">
            <a:extLst>
              <a:ext uri="{FF2B5EF4-FFF2-40B4-BE49-F238E27FC236}">
                <a16:creationId xmlns:a16="http://schemas.microsoft.com/office/drawing/2014/main" id="{1C954D73-9A16-4FB4-A223-1EBC19DAB5DE}"/>
              </a:ext>
            </a:extLst>
          </p:cNvPr>
          <p:cNvSpPr/>
          <p:nvPr userDrawn="1"/>
        </p:nvSpPr>
        <p:spPr>
          <a:xfrm>
            <a:off x="11377247" y="6812281"/>
            <a:ext cx="365760" cy="45719"/>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7">
            <a:extLst>
              <a:ext uri="{FF2B5EF4-FFF2-40B4-BE49-F238E27FC236}">
                <a16:creationId xmlns:a16="http://schemas.microsoft.com/office/drawing/2014/main" id="{12010B65-1F86-4945-BCF7-2EAE3E5A100D}"/>
              </a:ext>
            </a:extLst>
          </p:cNvPr>
          <p:cNvSpPr>
            <a:spLocks noGrp="1"/>
          </p:cNvSpPr>
          <p:nvPr>
            <p:ph type="body" sz="quarter" idx="13" hasCustomPrompt="1"/>
          </p:nvPr>
        </p:nvSpPr>
        <p:spPr>
          <a:xfrm>
            <a:off x="200025" y="142875"/>
            <a:ext cx="10477500" cy="365125"/>
          </a:xfrm>
          <a:prstGeom prst="rect">
            <a:avLst/>
          </a:prstGeom>
        </p:spPr>
        <p:txBody>
          <a:bodyPr/>
          <a:lstStyle>
            <a:lvl1pPr marL="0" indent="0">
              <a:buNone/>
              <a:defRPr>
                <a:latin typeface="+mj-lt"/>
              </a:defRPr>
            </a:lvl1pPr>
          </a:lstStyle>
          <a:p>
            <a:pPr lvl="0"/>
            <a:r>
              <a:rPr lang="en-US" dirty="0"/>
              <a:t>Slide Title</a:t>
            </a:r>
          </a:p>
        </p:txBody>
      </p:sp>
      <p:sp>
        <p:nvSpPr>
          <p:cNvPr id="7" name="Text Placeholder 10">
            <a:extLst>
              <a:ext uri="{FF2B5EF4-FFF2-40B4-BE49-F238E27FC236}">
                <a16:creationId xmlns:a16="http://schemas.microsoft.com/office/drawing/2014/main" id="{F90144F8-7893-4C21-BA87-A735FA1F2CE1}"/>
              </a:ext>
            </a:extLst>
          </p:cNvPr>
          <p:cNvSpPr>
            <a:spLocks noGrp="1"/>
          </p:cNvSpPr>
          <p:nvPr>
            <p:ph type="body" sz="quarter" idx="14" hasCustomPrompt="1"/>
          </p:nvPr>
        </p:nvSpPr>
        <p:spPr>
          <a:xfrm>
            <a:off x="200025" y="508000"/>
            <a:ext cx="10477500" cy="365125"/>
          </a:xfrm>
          <a:prstGeom prst="rect">
            <a:avLst/>
          </a:prstGeom>
        </p:spPr>
        <p:txBody>
          <a:bodyPr/>
          <a:lstStyle>
            <a:lvl1pPr marL="0" indent="0">
              <a:buNone/>
              <a:defRPr sz="1600">
                <a:solidFill>
                  <a:srgbClr val="A6A6A6"/>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Subtitle</a:t>
            </a:r>
          </a:p>
        </p:txBody>
      </p:sp>
    </p:spTree>
    <p:custDataLst>
      <p:tags r:id="rId1"/>
    </p:custDataLst>
    <p:extLst>
      <p:ext uri="{BB962C8B-B14F-4D97-AF65-F5344CB8AC3E}">
        <p14:creationId xmlns:p14="http://schemas.microsoft.com/office/powerpoint/2010/main" val="30963048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8529D3E3-A9DE-499F-9922-8DB3B06074A6}"/>
              </a:ext>
            </a:extLst>
          </p:cNvPr>
          <p:cNvSpPr>
            <a:spLocks noGrp="1"/>
          </p:cNvSpPr>
          <p:nvPr>
            <p:ph type="sldNum" sz="quarter" idx="4"/>
          </p:nvPr>
        </p:nvSpPr>
        <p:spPr>
          <a:xfrm>
            <a:off x="0" y="6492875"/>
            <a:ext cx="581025" cy="365125"/>
          </a:xfrm>
          <a:prstGeom prst="rect">
            <a:avLst/>
          </a:prstGeom>
        </p:spPr>
        <p:txBody>
          <a:bodyPr vert="horz" lIns="91440" tIns="45720" rIns="91440" bIns="45720" rtlCol="0" anchor="ctr"/>
          <a:lstStyle>
            <a:lvl1pPr algn="ctr">
              <a:defRPr sz="1200">
                <a:solidFill>
                  <a:srgbClr val="A6A6A6"/>
                </a:solidFill>
              </a:defRPr>
            </a:lvl1pPr>
          </a:lstStyle>
          <a:p>
            <a:fld id="{C3BA0D88-F0C8-48DB-9B3A-2218CC24BBD3}" type="slidenum">
              <a:rPr lang="en-US" smtClean="0"/>
              <a:pPr/>
              <a:t>‹#›</a:t>
            </a:fld>
            <a:endParaRPr lang="en-US"/>
          </a:p>
        </p:txBody>
      </p:sp>
      <p:pic>
        <p:nvPicPr>
          <p:cNvPr id="4" name="Picture 3" descr="Shape&#10;&#10;Description automatically generated with low confidence">
            <a:extLst>
              <a:ext uri="{FF2B5EF4-FFF2-40B4-BE49-F238E27FC236}">
                <a16:creationId xmlns:a16="http://schemas.microsoft.com/office/drawing/2014/main" id="{B2FDFA72-2987-4E2C-B242-46793E92D2E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885241" y="6644256"/>
            <a:ext cx="173733" cy="181915"/>
          </a:xfrm>
          <a:prstGeom prst="rect">
            <a:avLst/>
          </a:prstGeom>
        </p:spPr>
      </p:pic>
      <p:sp>
        <p:nvSpPr>
          <p:cNvPr id="5" name="Rectangle 4">
            <a:extLst>
              <a:ext uri="{FF2B5EF4-FFF2-40B4-BE49-F238E27FC236}">
                <a16:creationId xmlns:a16="http://schemas.microsoft.com/office/drawing/2014/main" id="{1C954D73-9A16-4FB4-A223-1EBC19DAB5DE}"/>
              </a:ext>
            </a:extLst>
          </p:cNvPr>
          <p:cNvSpPr/>
          <p:nvPr userDrawn="1"/>
        </p:nvSpPr>
        <p:spPr>
          <a:xfrm>
            <a:off x="11377247" y="6812281"/>
            <a:ext cx="365760" cy="45719"/>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F94D2EF6-72FA-4376-8345-E3A4867F9C52}"/>
              </a:ext>
            </a:extLst>
          </p:cNvPr>
          <p:cNvSpPr>
            <a:spLocks noGrp="1"/>
          </p:cNvSpPr>
          <p:nvPr>
            <p:ph type="body" sz="quarter" idx="15" hasCustomPrompt="1"/>
          </p:nvPr>
        </p:nvSpPr>
        <p:spPr>
          <a:xfrm>
            <a:off x="1341937" y="2133600"/>
            <a:ext cx="2971800" cy="2590800"/>
          </a:xfrm>
          <a:prstGeom prst="rect">
            <a:avLst/>
          </a:prstGeom>
        </p:spPr>
        <p:txBody>
          <a:bodyPr/>
          <a:lstStyle>
            <a:lvl1pPr>
              <a:buClr>
                <a:schemeClr val="accent2">
                  <a:lumMod val="60000"/>
                  <a:lumOff val="40000"/>
                </a:schemeClr>
              </a:buClr>
              <a:defRPr>
                <a:latin typeface="+mj-lt"/>
              </a:defRPr>
            </a:lvl1pPr>
          </a:lstStyle>
          <a:p>
            <a:pPr lvl="0"/>
            <a:r>
              <a:rPr lang="en-US"/>
              <a:t>Bulleted Content</a:t>
            </a:r>
          </a:p>
          <a:p>
            <a:pPr lvl="0"/>
            <a:r>
              <a:rPr lang="en-US"/>
              <a:t>Bulleted Content</a:t>
            </a:r>
          </a:p>
          <a:p>
            <a:pPr lvl="0"/>
            <a:r>
              <a:rPr lang="en-US"/>
              <a:t>Bulleted Content</a:t>
            </a:r>
          </a:p>
          <a:p>
            <a:pPr lvl="0"/>
            <a:r>
              <a:rPr lang="en-US"/>
              <a:t>Bulleted Content</a:t>
            </a:r>
          </a:p>
          <a:p>
            <a:pPr lvl="0"/>
            <a:r>
              <a:rPr lang="en-US"/>
              <a:t>Bulleted Content</a:t>
            </a:r>
          </a:p>
        </p:txBody>
      </p:sp>
      <p:sp>
        <p:nvSpPr>
          <p:cNvPr id="9" name="Picture Placeholder 8">
            <a:extLst>
              <a:ext uri="{FF2B5EF4-FFF2-40B4-BE49-F238E27FC236}">
                <a16:creationId xmlns:a16="http://schemas.microsoft.com/office/drawing/2014/main" id="{3B473373-C556-4B42-A63A-80AEA13E8218}"/>
              </a:ext>
            </a:extLst>
          </p:cNvPr>
          <p:cNvSpPr>
            <a:spLocks noGrp="1"/>
          </p:cNvSpPr>
          <p:nvPr>
            <p:ph type="pic" sz="quarter" idx="16" hasCustomPrompt="1"/>
          </p:nvPr>
        </p:nvSpPr>
        <p:spPr>
          <a:xfrm>
            <a:off x="5762625" y="1533525"/>
            <a:ext cx="5429250" cy="3790950"/>
          </a:xfrm>
          <a:prstGeom prst="rect">
            <a:avLst/>
          </a:prstGeom>
        </p:spPr>
        <p:txBody>
          <a:bodyPr anchor="ctr"/>
          <a:lstStyle>
            <a:lvl1pPr marL="0" indent="0" algn="ctr">
              <a:buNone/>
              <a:defRPr>
                <a:solidFill>
                  <a:srgbClr val="A6A6A6"/>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icon to add image</a:t>
            </a:r>
          </a:p>
          <a:p>
            <a:endParaRPr lang="en-US"/>
          </a:p>
        </p:txBody>
      </p:sp>
      <p:sp>
        <p:nvSpPr>
          <p:cNvPr id="10" name="Text Placeholder 7">
            <a:extLst>
              <a:ext uri="{FF2B5EF4-FFF2-40B4-BE49-F238E27FC236}">
                <a16:creationId xmlns:a16="http://schemas.microsoft.com/office/drawing/2014/main" id="{20CBD0C7-FAFC-4A6C-92FE-D660C0090A5F}"/>
              </a:ext>
            </a:extLst>
          </p:cNvPr>
          <p:cNvSpPr>
            <a:spLocks noGrp="1"/>
          </p:cNvSpPr>
          <p:nvPr>
            <p:ph type="body" sz="quarter" idx="13" hasCustomPrompt="1"/>
          </p:nvPr>
        </p:nvSpPr>
        <p:spPr>
          <a:xfrm>
            <a:off x="200025" y="142875"/>
            <a:ext cx="10477500" cy="365125"/>
          </a:xfrm>
          <a:prstGeom prst="rect">
            <a:avLst/>
          </a:prstGeom>
        </p:spPr>
        <p:txBody>
          <a:bodyPr/>
          <a:lstStyle>
            <a:lvl1pPr marL="0" indent="0">
              <a:buNone/>
              <a:defRPr>
                <a:latin typeface="+mj-lt"/>
              </a:defRPr>
            </a:lvl1pPr>
          </a:lstStyle>
          <a:p>
            <a:pPr lvl="0"/>
            <a:r>
              <a:rPr lang="en-US" dirty="0"/>
              <a:t>Slide Title</a:t>
            </a:r>
          </a:p>
        </p:txBody>
      </p:sp>
      <p:sp>
        <p:nvSpPr>
          <p:cNvPr id="11" name="Text Placeholder 10">
            <a:extLst>
              <a:ext uri="{FF2B5EF4-FFF2-40B4-BE49-F238E27FC236}">
                <a16:creationId xmlns:a16="http://schemas.microsoft.com/office/drawing/2014/main" id="{C496C38D-524D-4996-8A09-1B06F2EEC909}"/>
              </a:ext>
            </a:extLst>
          </p:cNvPr>
          <p:cNvSpPr>
            <a:spLocks noGrp="1"/>
          </p:cNvSpPr>
          <p:nvPr>
            <p:ph type="body" sz="quarter" idx="14" hasCustomPrompt="1"/>
          </p:nvPr>
        </p:nvSpPr>
        <p:spPr>
          <a:xfrm>
            <a:off x="200025" y="508000"/>
            <a:ext cx="10477500" cy="365125"/>
          </a:xfrm>
          <a:prstGeom prst="rect">
            <a:avLst/>
          </a:prstGeom>
        </p:spPr>
        <p:txBody>
          <a:bodyPr/>
          <a:lstStyle>
            <a:lvl1pPr marL="0" indent="0">
              <a:buNone/>
              <a:defRPr sz="1600">
                <a:solidFill>
                  <a:srgbClr val="A6A6A6"/>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Subtitle</a:t>
            </a:r>
          </a:p>
        </p:txBody>
      </p:sp>
    </p:spTree>
    <p:custDataLst>
      <p:tags r:id="rId1"/>
    </p:custDataLst>
    <p:extLst>
      <p:ext uri="{BB962C8B-B14F-4D97-AF65-F5344CB8AC3E}">
        <p14:creationId xmlns:p14="http://schemas.microsoft.com/office/powerpoint/2010/main" val="4003937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ustDataLst>
      <p:tags r:id="rId15"/>
    </p:custDataLst>
    <p:extLst>
      <p:ext uri="{BB962C8B-B14F-4D97-AF65-F5344CB8AC3E}">
        <p14:creationId xmlns:p14="http://schemas.microsoft.com/office/powerpoint/2010/main" val="536432267"/>
      </p:ext>
    </p:extLst>
  </p:cSld>
  <p:clrMap bg1="lt1" tx1="dk1" bg2="lt2" tx2="dk2" accent1="accent1" accent2="accent2" accent3="accent3" accent4="accent4" accent5="accent5" accent6="accent6" hlink="hlink" folHlink="folHlink"/>
  <p:sldLayoutIdLst>
    <p:sldLayoutId id="2147483654" r:id="rId1"/>
    <p:sldLayoutId id="2147483657" r:id="rId2"/>
    <p:sldLayoutId id="2147483656" r:id="rId3"/>
    <p:sldLayoutId id="2147483658" r:id="rId4"/>
    <p:sldLayoutId id="2147483659" r:id="rId5"/>
    <p:sldLayoutId id="2147483655" r:id="rId6"/>
    <p:sldLayoutId id="2147483649" r:id="rId7"/>
    <p:sldLayoutId id="2147483650" r:id="rId8"/>
    <p:sldLayoutId id="2147483651" r:id="rId9"/>
    <p:sldLayoutId id="2147483653" r:id="rId10"/>
    <p:sldLayoutId id="2147483652" r:id="rId11"/>
    <p:sldLayoutId id="2147483660" r:id="rId12"/>
    <p:sldLayoutId id="2147483661"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tags" Target="../tags/tag24.xml"/><Relationship Id="rId4" Type="http://schemas.openxmlformats.org/officeDocument/2006/relationships/image" Target="../media/image12.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tags" Target="../tags/tag25.xml"/><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tags" Target="../tags/tag26.xml"/><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xml"/><Relationship Id="rId1" Type="http://schemas.openxmlformats.org/officeDocument/2006/relationships/tags" Target="../tags/tag27.xml"/><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tags" Target="../tags/tag28.xml"/><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xml"/><Relationship Id="rId1" Type="http://schemas.openxmlformats.org/officeDocument/2006/relationships/tags" Target="../tags/tag29.xml"/><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8.xml"/><Relationship Id="rId1" Type="http://schemas.openxmlformats.org/officeDocument/2006/relationships/tags" Target="../tags/tag30.xml"/><Relationship Id="rId4" Type="http://schemas.openxmlformats.org/officeDocument/2006/relationships/image" Target="../media/image18.jp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8.xml"/><Relationship Id="rId1" Type="http://schemas.openxmlformats.org/officeDocument/2006/relationships/tags" Target="../tags/tag3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tags" Target="../tags/tag32.xml"/><Relationship Id="rId4" Type="http://schemas.openxmlformats.org/officeDocument/2006/relationships/image" Target="../media/image19.jp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8.xml"/><Relationship Id="rId1" Type="http://schemas.openxmlformats.org/officeDocument/2006/relationships/tags" Target="../tags/tag33.xml"/><Relationship Id="rId4" Type="http://schemas.openxmlformats.org/officeDocument/2006/relationships/image" Target="../media/image20.jpg"/></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8.xml"/><Relationship Id="rId1" Type="http://schemas.openxmlformats.org/officeDocument/2006/relationships/tags" Target="../tags/tag34.xml"/><Relationship Id="rId5" Type="http://schemas.openxmlformats.org/officeDocument/2006/relationships/image" Target="../media/image22.jpg"/><Relationship Id="rId4" Type="http://schemas.openxmlformats.org/officeDocument/2006/relationships/image" Target="../media/image21.jp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xml"/><Relationship Id="rId1" Type="http://schemas.openxmlformats.org/officeDocument/2006/relationships/tags" Target="../tags/tag35.xml"/><Relationship Id="rId4" Type="http://schemas.openxmlformats.org/officeDocument/2006/relationships/image" Target="../media/image23.jp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xml"/><Relationship Id="rId1" Type="http://schemas.openxmlformats.org/officeDocument/2006/relationships/tags" Target="../tags/tag36.xml"/><Relationship Id="rId4" Type="http://schemas.openxmlformats.org/officeDocument/2006/relationships/image" Target="../media/image24.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37.xml"/><Relationship Id="rId5" Type="http://schemas.openxmlformats.org/officeDocument/2006/relationships/image" Target="../media/image11.png"/><Relationship Id="rId4" Type="http://schemas.openxmlformats.org/officeDocument/2006/relationships/image" Target="../media/image10.jp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tags" Target="../tags/tag38.xml"/><Relationship Id="rId4" Type="http://schemas.openxmlformats.org/officeDocument/2006/relationships/image" Target="../media/image25.jp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ags" Target="../tags/tag39.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ags" Target="../tags/tag40.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8.xml"/><Relationship Id="rId1" Type="http://schemas.openxmlformats.org/officeDocument/2006/relationships/tags" Target="../tags/tag41.xml"/><Relationship Id="rId4" Type="http://schemas.openxmlformats.org/officeDocument/2006/relationships/image" Target="../media/image26.jp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8.xml"/><Relationship Id="rId1" Type="http://schemas.openxmlformats.org/officeDocument/2006/relationships/tags" Target="../tags/tag42.xml"/><Relationship Id="rId4" Type="http://schemas.openxmlformats.org/officeDocument/2006/relationships/image" Target="../media/image27.jp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xml"/><Relationship Id="rId1" Type="http://schemas.openxmlformats.org/officeDocument/2006/relationships/tags" Target="../tags/tag43.xml"/><Relationship Id="rId4" Type="http://schemas.openxmlformats.org/officeDocument/2006/relationships/image" Target="../media/image28.jp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mailto:cessupport@aia.org" TargetMode="Externa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tags" Target="../tags/tag44.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9.jp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8.xml"/><Relationship Id="rId1" Type="http://schemas.openxmlformats.org/officeDocument/2006/relationships/tags" Target="../tags/tag45.xml"/><Relationship Id="rId4" Type="http://schemas.openxmlformats.org/officeDocument/2006/relationships/image" Target="../media/image32.jp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tags" Target="../tags/tag46.xml"/><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xml"/><Relationship Id="rId1" Type="http://schemas.openxmlformats.org/officeDocument/2006/relationships/tags" Target="../tags/tag47.xml"/><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48.xml"/><Relationship Id="rId5" Type="http://schemas.openxmlformats.org/officeDocument/2006/relationships/image" Target="../media/image11.png"/><Relationship Id="rId4" Type="http://schemas.openxmlformats.org/officeDocument/2006/relationships/image" Target="../media/image34.jp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tags" Target="../tags/tag49.xml"/><Relationship Id="rId4" Type="http://schemas.openxmlformats.org/officeDocument/2006/relationships/image" Target="../media/image35.jp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tags" Target="../tags/tag50.xml"/><Relationship Id="rId4" Type="http://schemas.openxmlformats.org/officeDocument/2006/relationships/image" Target="../media/image36.jp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tags" Target="../tags/tag51.xml"/><Relationship Id="rId4" Type="http://schemas.openxmlformats.org/officeDocument/2006/relationships/image" Target="../media/image37.jp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52.xml"/><Relationship Id="rId5" Type="http://schemas.openxmlformats.org/officeDocument/2006/relationships/image" Target="../media/image11.png"/><Relationship Id="rId4" Type="http://schemas.openxmlformats.org/officeDocument/2006/relationships/image" Target="../media/image38.jp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8.xml"/><Relationship Id="rId1" Type="http://schemas.openxmlformats.org/officeDocument/2006/relationships/tags" Target="../tags/tag53.xml"/><Relationship Id="rId5" Type="http://schemas.openxmlformats.org/officeDocument/2006/relationships/image" Target="../media/image40.jpg"/><Relationship Id="rId4" Type="http://schemas.openxmlformats.org/officeDocument/2006/relationships/image" Target="../media/image39.jp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8.png"/><Relationship Id="rId5" Type="http://schemas.openxmlformats.org/officeDocument/2006/relationships/image" Target="../media/image9.jpeg"/><Relationship Id="rId4" Type="http://schemas.openxmlformats.org/officeDocument/2006/relationships/notesSlide" Target="../notesSlides/notesSlide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xml"/><Relationship Id="rId1" Type="http://schemas.openxmlformats.org/officeDocument/2006/relationships/tags" Target="../tags/tag54.xml"/><Relationship Id="rId4" Type="http://schemas.openxmlformats.org/officeDocument/2006/relationships/image" Target="../media/image41.jp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8.xml"/><Relationship Id="rId1" Type="http://schemas.openxmlformats.org/officeDocument/2006/relationships/tags" Target="../tags/tag55.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8.xml"/><Relationship Id="rId1" Type="http://schemas.openxmlformats.org/officeDocument/2006/relationships/tags" Target="../tags/tag56.xml"/><Relationship Id="rId4" Type="http://schemas.openxmlformats.org/officeDocument/2006/relationships/image" Target="../media/image45.jp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8.xml"/><Relationship Id="rId1" Type="http://schemas.openxmlformats.org/officeDocument/2006/relationships/tags" Target="../tags/tag57.xml"/><Relationship Id="rId4" Type="http://schemas.openxmlformats.org/officeDocument/2006/relationships/image" Target="../media/image46.jp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8.xml"/><Relationship Id="rId1" Type="http://schemas.openxmlformats.org/officeDocument/2006/relationships/tags" Target="../tags/tag58.xml"/><Relationship Id="rId5" Type="http://schemas.openxmlformats.org/officeDocument/2006/relationships/image" Target="../media/image48.jpg"/><Relationship Id="rId4" Type="http://schemas.openxmlformats.org/officeDocument/2006/relationships/image" Target="../media/image47.jp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8.xml"/><Relationship Id="rId1" Type="http://schemas.openxmlformats.org/officeDocument/2006/relationships/tags" Target="../tags/tag59.xml"/><Relationship Id="rId4" Type="http://schemas.openxmlformats.org/officeDocument/2006/relationships/image" Target="../media/image49.jp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8.xml"/><Relationship Id="rId1" Type="http://schemas.openxmlformats.org/officeDocument/2006/relationships/tags" Target="../tags/tag60.xml"/><Relationship Id="rId5" Type="http://schemas.openxmlformats.org/officeDocument/2006/relationships/image" Target="../media/image51.jpg"/><Relationship Id="rId4" Type="http://schemas.openxmlformats.org/officeDocument/2006/relationships/image" Target="../media/image50.jp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8.xml"/><Relationship Id="rId1" Type="http://schemas.openxmlformats.org/officeDocument/2006/relationships/tags" Target="../tags/tag61.xml"/><Relationship Id="rId5" Type="http://schemas.openxmlformats.org/officeDocument/2006/relationships/image" Target="../media/image53.jpg"/><Relationship Id="rId4" Type="http://schemas.openxmlformats.org/officeDocument/2006/relationships/image" Target="../media/image52.jp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8.xml"/><Relationship Id="rId1" Type="http://schemas.openxmlformats.org/officeDocument/2006/relationships/tags" Target="../tags/tag62.xml"/><Relationship Id="rId4" Type="http://schemas.openxmlformats.org/officeDocument/2006/relationships/image" Target="../media/image54.jp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8.xml"/><Relationship Id="rId1" Type="http://schemas.openxmlformats.org/officeDocument/2006/relationships/tags" Target="../tags/tag63.xml"/><Relationship Id="rId4" Type="http://schemas.openxmlformats.org/officeDocument/2006/relationships/image" Target="../media/image5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8.xml"/><Relationship Id="rId1" Type="http://schemas.openxmlformats.org/officeDocument/2006/relationships/tags" Target="../tags/tag64.xml"/><Relationship Id="rId4" Type="http://schemas.openxmlformats.org/officeDocument/2006/relationships/image" Target="../media/image56.jp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8.xml"/><Relationship Id="rId1" Type="http://schemas.openxmlformats.org/officeDocument/2006/relationships/tags" Target="../tags/tag65.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8.xml"/><Relationship Id="rId1" Type="http://schemas.openxmlformats.org/officeDocument/2006/relationships/tags" Target="../tags/tag66.xml"/><Relationship Id="rId4" Type="http://schemas.openxmlformats.org/officeDocument/2006/relationships/image" Target="../media/image57.jp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7.xml"/><Relationship Id="rId7" Type="http://schemas.openxmlformats.org/officeDocument/2006/relationships/image" Target="../media/image61.jpg"/><Relationship Id="rId2" Type="http://schemas.openxmlformats.org/officeDocument/2006/relationships/slideLayout" Target="../slideLayouts/slideLayout8.xml"/><Relationship Id="rId1" Type="http://schemas.openxmlformats.org/officeDocument/2006/relationships/tags" Target="../tags/tag67.xml"/><Relationship Id="rId6" Type="http://schemas.openxmlformats.org/officeDocument/2006/relationships/image" Target="../media/image60.jpg"/><Relationship Id="rId5" Type="http://schemas.openxmlformats.org/officeDocument/2006/relationships/image" Target="../media/image59.jpg"/><Relationship Id="rId4" Type="http://schemas.openxmlformats.org/officeDocument/2006/relationships/image" Target="../media/image58.jp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8.xml"/><Relationship Id="rId1" Type="http://schemas.openxmlformats.org/officeDocument/2006/relationships/tags" Target="../tags/tag68.xml"/><Relationship Id="rId5" Type="http://schemas.openxmlformats.org/officeDocument/2006/relationships/image" Target="../media/image63.jpg"/><Relationship Id="rId4" Type="http://schemas.openxmlformats.org/officeDocument/2006/relationships/image" Target="../media/image62.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8.xml"/><Relationship Id="rId1" Type="http://schemas.openxmlformats.org/officeDocument/2006/relationships/tags" Target="../tags/tag69.xml"/><Relationship Id="rId5" Type="http://schemas.openxmlformats.org/officeDocument/2006/relationships/image" Target="../media/image65.jpg"/><Relationship Id="rId4" Type="http://schemas.openxmlformats.org/officeDocument/2006/relationships/image" Target="../media/image64.jp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8.xml"/><Relationship Id="rId1" Type="http://schemas.openxmlformats.org/officeDocument/2006/relationships/tags" Target="../tags/tag70.xml"/><Relationship Id="rId4" Type="http://schemas.openxmlformats.org/officeDocument/2006/relationships/image" Target="../media/image66.jp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8.xml"/><Relationship Id="rId1" Type="http://schemas.openxmlformats.org/officeDocument/2006/relationships/tags" Target="../tags/tag71.xml"/><Relationship Id="rId4" Type="http://schemas.openxmlformats.org/officeDocument/2006/relationships/image" Target="../media/image67.jp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8.xml"/><Relationship Id="rId1" Type="http://schemas.openxmlformats.org/officeDocument/2006/relationships/tags" Target="../tags/tag72.xml"/><Relationship Id="rId5" Type="http://schemas.openxmlformats.org/officeDocument/2006/relationships/image" Target="../media/image69.jpeg"/><Relationship Id="rId4" Type="http://schemas.openxmlformats.org/officeDocument/2006/relationships/image" Target="../media/image68.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8.xml"/><Relationship Id="rId1" Type="http://schemas.openxmlformats.org/officeDocument/2006/relationships/tags" Target="../tags/tag73.xml"/><Relationship Id="rId4" Type="http://schemas.openxmlformats.org/officeDocument/2006/relationships/image" Target="../media/image70.jp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8.xml"/><Relationship Id="rId1" Type="http://schemas.openxmlformats.org/officeDocument/2006/relationships/tags" Target="../tags/tag74.xml"/><Relationship Id="rId5" Type="http://schemas.openxmlformats.org/officeDocument/2006/relationships/image" Target="../media/image72.jpg"/><Relationship Id="rId4" Type="http://schemas.openxmlformats.org/officeDocument/2006/relationships/image" Target="../media/image71.jp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8.xml"/><Relationship Id="rId1" Type="http://schemas.openxmlformats.org/officeDocument/2006/relationships/tags" Target="../tags/tag75.xml"/><Relationship Id="rId4" Type="http://schemas.openxmlformats.org/officeDocument/2006/relationships/image" Target="../media/image73.jp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8.xml"/><Relationship Id="rId1" Type="http://schemas.openxmlformats.org/officeDocument/2006/relationships/tags" Target="../tags/tag76.xml"/><Relationship Id="rId4" Type="http://schemas.openxmlformats.org/officeDocument/2006/relationships/image" Target="../media/image74.jp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8.xml"/><Relationship Id="rId1" Type="http://schemas.openxmlformats.org/officeDocument/2006/relationships/tags" Target="../tags/tag77.xml"/><Relationship Id="rId4" Type="http://schemas.openxmlformats.org/officeDocument/2006/relationships/image" Target="../media/image74.jp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8.xml"/><Relationship Id="rId1" Type="http://schemas.openxmlformats.org/officeDocument/2006/relationships/tags" Target="../tags/tag78.xml"/><Relationship Id="rId4" Type="http://schemas.openxmlformats.org/officeDocument/2006/relationships/image" Target="../media/image33.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8.xml"/><Relationship Id="rId1" Type="http://schemas.openxmlformats.org/officeDocument/2006/relationships/tags" Target="../tags/tag79.xml"/><Relationship Id="rId4" Type="http://schemas.openxmlformats.org/officeDocument/2006/relationships/image" Target="../media/image33.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8.xml"/><Relationship Id="rId1" Type="http://schemas.openxmlformats.org/officeDocument/2006/relationships/tags" Target="../tags/tag80.xml"/><Relationship Id="rId4" Type="http://schemas.openxmlformats.org/officeDocument/2006/relationships/image" Target="../media/image33.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8.xml"/><Relationship Id="rId1" Type="http://schemas.openxmlformats.org/officeDocument/2006/relationships/tags" Target="../tags/tag81.xml"/><Relationship Id="rId4" Type="http://schemas.openxmlformats.org/officeDocument/2006/relationships/image" Target="../media/image33.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7.xml"/><Relationship Id="rId1" Type="http://schemas.openxmlformats.org/officeDocument/2006/relationships/tags" Target="../tags/tag82.xml"/><Relationship Id="rId5" Type="http://schemas.openxmlformats.org/officeDocument/2006/relationships/image" Target="../media/image11.png"/><Relationship Id="rId4" Type="http://schemas.openxmlformats.org/officeDocument/2006/relationships/image" Target="../media/image75.jp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8.xml"/><Relationship Id="rId1" Type="http://schemas.openxmlformats.org/officeDocument/2006/relationships/tags" Target="../tags/tag83.xml"/><Relationship Id="rId4" Type="http://schemas.openxmlformats.org/officeDocument/2006/relationships/image" Target="../media/image76.jp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1.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8.xml"/><Relationship Id="rId1" Type="http://schemas.openxmlformats.org/officeDocument/2006/relationships/tags" Target="../tags/tag84.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8.xml"/><Relationship Id="rId1" Type="http://schemas.openxmlformats.org/officeDocument/2006/relationships/tags" Target="../tags/tag85.xml"/><Relationship Id="rId4" Type="http://schemas.openxmlformats.org/officeDocument/2006/relationships/image" Target="../media/image77.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8.xml"/><Relationship Id="rId1" Type="http://schemas.openxmlformats.org/officeDocument/2006/relationships/tags" Target="../tags/tag86.xml"/><Relationship Id="rId4" Type="http://schemas.openxmlformats.org/officeDocument/2006/relationships/image" Target="../media/image78.jp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8.xml"/><Relationship Id="rId1" Type="http://schemas.openxmlformats.org/officeDocument/2006/relationships/tags" Target="../tags/tag87.xml"/><Relationship Id="rId4" Type="http://schemas.openxmlformats.org/officeDocument/2006/relationships/image" Target="../media/image79.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8.xml"/><Relationship Id="rId1" Type="http://schemas.openxmlformats.org/officeDocument/2006/relationships/tags" Target="../tags/tag88.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69.xml"/><Relationship Id="rId7" Type="http://schemas.openxmlformats.org/officeDocument/2006/relationships/image" Target="../media/image83.jpeg"/><Relationship Id="rId2" Type="http://schemas.openxmlformats.org/officeDocument/2006/relationships/slideLayout" Target="../slideLayouts/slideLayout8.xml"/><Relationship Id="rId1" Type="http://schemas.openxmlformats.org/officeDocument/2006/relationships/tags" Target="../tags/tag89.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jpe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0.xml"/><Relationship Id="rId7" Type="http://schemas.openxmlformats.org/officeDocument/2006/relationships/image" Target="../media/image87.png"/><Relationship Id="rId2" Type="http://schemas.openxmlformats.org/officeDocument/2006/relationships/slideLayout" Target="../slideLayouts/slideLayout8.xml"/><Relationship Id="rId1" Type="http://schemas.openxmlformats.org/officeDocument/2006/relationships/tags" Target="../tags/tag90.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8.xml"/><Relationship Id="rId1" Type="http://schemas.openxmlformats.org/officeDocument/2006/relationships/tags" Target="../tags/tag91.xml"/><Relationship Id="rId5" Type="http://schemas.openxmlformats.org/officeDocument/2006/relationships/image" Target="../media/image89.jpg"/><Relationship Id="rId4" Type="http://schemas.openxmlformats.org/officeDocument/2006/relationships/image" Target="../media/image88.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8.xml"/><Relationship Id="rId1" Type="http://schemas.openxmlformats.org/officeDocument/2006/relationships/tags" Target="../tags/tag92.xml"/><Relationship Id="rId4" Type="http://schemas.openxmlformats.org/officeDocument/2006/relationships/image" Target="../media/image90.jp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8.xml"/><Relationship Id="rId1" Type="http://schemas.openxmlformats.org/officeDocument/2006/relationships/tags" Target="../tags/tag93.xml"/><Relationship Id="rId5" Type="http://schemas.openxmlformats.org/officeDocument/2006/relationships/image" Target="../media/image92.png"/><Relationship Id="rId4" Type="http://schemas.openxmlformats.org/officeDocument/2006/relationships/image" Target="../media/image91.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22.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8.xml"/><Relationship Id="rId1" Type="http://schemas.openxmlformats.org/officeDocument/2006/relationships/tags" Target="../tags/tag94.xml"/><Relationship Id="rId4" Type="http://schemas.openxmlformats.org/officeDocument/2006/relationships/image" Target="../media/image93.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8.xml"/><Relationship Id="rId1" Type="http://schemas.openxmlformats.org/officeDocument/2006/relationships/tags" Target="../tags/tag95.xml"/><Relationship Id="rId4" Type="http://schemas.openxmlformats.org/officeDocument/2006/relationships/image" Target="../media/image94.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8.xml"/><Relationship Id="rId1" Type="http://schemas.openxmlformats.org/officeDocument/2006/relationships/tags" Target="../tags/tag96.xml"/><Relationship Id="rId4" Type="http://schemas.openxmlformats.org/officeDocument/2006/relationships/image" Target="../media/image95.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8.xml"/><Relationship Id="rId1" Type="http://schemas.openxmlformats.org/officeDocument/2006/relationships/tags" Target="../tags/tag97.xml"/><Relationship Id="rId4" Type="http://schemas.openxmlformats.org/officeDocument/2006/relationships/image" Target="../media/image14.jp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8.xml"/><Relationship Id="rId1" Type="http://schemas.openxmlformats.org/officeDocument/2006/relationships/tags" Target="../tags/tag98.xml"/><Relationship Id="rId4" Type="http://schemas.openxmlformats.org/officeDocument/2006/relationships/image" Target="../media/image96.jp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8.xml"/><Relationship Id="rId1" Type="http://schemas.openxmlformats.org/officeDocument/2006/relationships/tags" Target="../tags/tag99.xml"/><Relationship Id="rId4" Type="http://schemas.openxmlformats.org/officeDocument/2006/relationships/image" Target="../media/image97.jp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8.xml"/><Relationship Id="rId1" Type="http://schemas.openxmlformats.org/officeDocument/2006/relationships/tags" Target="../tags/tag100.xml"/><Relationship Id="rId4" Type="http://schemas.openxmlformats.org/officeDocument/2006/relationships/image" Target="../media/image98.jp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8.xml"/><Relationship Id="rId1" Type="http://schemas.openxmlformats.org/officeDocument/2006/relationships/tags" Target="../tags/tag101.xml"/><Relationship Id="rId5" Type="http://schemas.openxmlformats.org/officeDocument/2006/relationships/image" Target="../media/image100.jpg"/><Relationship Id="rId4" Type="http://schemas.openxmlformats.org/officeDocument/2006/relationships/image" Target="../media/image99.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8.xml"/><Relationship Id="rId1" Type="http://schemas.openxmlformats.org/officeDocument/2006/relationships/tags" Target="../tags/tag102.xml"/><Relationship Id="rId5" Type="http://schemas.openxmlformats.org/officeDocument/2006/relationships/image" Target="../media/image102.png"/><Relationship Id="rId4" Type="http://schemas.openxmlformats.org/officeDocument/2006/relationships/image" Target="../media/image101.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8.xml"/><Relationship Id="rId1" Type="http://schemas.openxmlformats.org/officeDocument/2006/relationships/tags" Target="../tags/tag103.xml"/><Relationship Id="rId4" Type="http://schemas.openxmlformats.org/officeDocument/2006/relationships/image" Target="../media/image10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23.xml"/><Relationship Id="rId5" Type="http://schemas.openxmlformats.org/officeDocument/2006/relationships/image" Target="../media/image11.png"/><Relationship Id="rId4" Type="http://schemas.openxmlformats.org/officeDocument/2006/relationships/image" Target="../media/image10.jpg"/></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7.xml"/><Relationship Id="rId1" Type="http://schemas.openxmlformats.org/officeDocument/2006/relationships/tags" Target="../tags/tag104.xml"/><Relationship Id="rId5" Type="http://schemas.openxmlformats.org/officeDocument/2006/relationships/image" Target="../media/image11.png"/><Relationship Id="rId4" Type="http://schemas.openxmlformats.org/officeDocument/2006/relationships/image" Target="../media/image104.jp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8.xml"/><Relationship Id="rId1" Type="http://schemas.openxmlformats.org/officeDocument/2006/relationships/tags" Target="../tags/tag105.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8.xml"/><Relationship Id="rId1" Type="http://schemas.openxmlformats.org/officeDocument/2006/relationships/tags" Target="../tags/tag106.xml"/></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7.xml"/></Relationships>
</file>

<file path=ppt/slides/_rels/slide94.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slideLayout" Target="../slideLayouts/slideLayout11.xml"/><Relationship Id="rId1" Type="http://schemas.openxmlformats.org/officeDocument/2006/relationships/tags" Target="../tags/tag10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E984881-A795-4F2B-B77E-411240AFCB4B}"/>
              </a:ext>
            </a:extLst>
          </p:cNvPr>
          <p:cNvSpPr>
            <a:spLocks noGrp="1"/>
          </p:cNvSpPr>
          <p:nvPr>
            <p:ph type="body" sz="quarter" idx="19"/>
          </p:nvPr>
        </p:nvSpPr>
        <p:spPr/>
        <p:txBody>
          <a:bodyPr/>
          <a:lstStyle/>
          <a:p>
            <a:endParaRPr lang="en-US"/>
          </a:p>
        </p:txBody>
      </p:sp>
      <p:sp>
        <p:nvSpPr>
          <p:cNvPr id="4" name="Text Placeholder 3">
            <a:extLst>
              <a:ext uri="{FF2B5EF4-FFF2-40B4-BE49-F238E27FC236}">
                <a16:creationId xmlns:a16="http://schemas.microsoft.com/office/drawing/2014/main" id="{B97997D9-3950-4150-8728-CF7E83E6A09E}"/>
              </a:ext>
            </a:extLst>
          </p:cNvPr>
          <p:cNvSpPr>
            <a:spLocks noGrp="1"/>
          </p:cNvSpPr>
          <p:nvPr>
            <p:ph type="body" sz="quarter" idx="18"/>
          </p:nvPr>
        </p:nvSpPr>
        <p:spPr>
          <a:xfrm>
            <a:off x="1466847" y="2047506"/>
            <a:ext cx="9258300" cy="666750"/>
          </a:xfrm>
        </p:spPr>
        <p:txBody>
          <a:bodyPr/>
          <a:lstStyle/>
          <a:p>
            <a:pPr algn="ctr"/>
            <a:r>
              <a:rPr lang="en-US" dirty="0"/>
              <a:t>ATTENTION: See Adjustment for AIA/ICC</a:t>
            </a:r>
          </a:p>
        </p:txBody>
      </p:sp>
      <p:sp>
        <p:nvSpPr>
          <p:cNvPr id="5" name="Text Placeholder 4">
            <a:extLst>
              <a:ext uri="{FF2B5EF4-FFF2-40B4-BE49-F238E27FC236}">
                <a16:creationId xmlns:a16="http://schemas.microsoft.com/office/drawing/2014/main" id="{8FC36C82-13C0-4C34-9062-63C68D6B08FD}"/>
              </a:ext>
            </a:extLst>
          </p:cNvPr>
          <p:cNvSpPr>
            <a:spLocks noGrp="1"/>
          </p:cNvSpPr>
          <p:nvPr>
            <p:ph type="body" sz="quarter" idx="20"/>
          </p:nvPr>
        </p:nvSpPr>
        <p:spPr/>
        <p:txBody>
          <a:bodyPr/>
          <a:lstStyle/>
          <a:p>
            <a:endParaRPr lang="en-US"/>
          </a:p>
        </p:txBody>
      </p:sp>
      <p:sp>
        <p:nvSpPr>
          <p:cNvPr id="7" name="TextBox 6">
            <a:extLst>
              <a:ext uri="{FF2B5EF4-FFF2-40B4-BE49-F238E27FC236}">
                <a16:creationId xmlns:a16="http://schemas.microsoft.com/office/drawing/2014/main" id="{2F9EA40E-570B-4A4F-AC70-692EEF753967}"/>
              </a:ext>
            </a:extLst>
          </p:cNvPr>
          <p:cNvSpPr txBox="1"/>
          <p:nvPr/>
        </p:nvSpPr>
        <p:spPr>
          <a:xfrm>
            <a:off x="581025" y="3220380"/>
            <a:ext cx="10796036" cy="1631216"/>
          </a:xfrm>
          <a:prstGeom prst="rect">
            <a:avLst/>
          </a:prstGeom>
          <a:noFill/>
        </p:spPr>
        <p:txBody>
          <a:bodyPr wrap="square" rtlCol="0">
            <a:spAutoFit/>
          </a:bodyPr>
          <a:lstStyle/>
          <a:p>
            <a:r>
              <a:rPr lang="en-US" sz="2000" dirty="0"/>
              <a:t>When presenting for ICC credits, hide slide 3 (AIA). </a:t>
            </a:r>
          </a:p>
          <a:p>
            <a:endParaRPr lang="en-US" sz="2000" dirty="0"/>
          </a:p>
          <a:p>
            <a:endParaRPr lang="en-US" sz="2000" dirty="0"/>
          </a:p>
          <a:p>
            <a:r>
              <a:rPr lang="en-US" sz="2000" dirty="0"/>
              <a:t>When presenting for AIA credits, hide slide 4 (ICC). </a:t>
            </a:r>
          </a:p>
          <a:p>
            <a:endParaRPr lang="en-US" sz="2000" dirty="0"/>
          </a:p>
        </p:txBody>
      </p:sp>
    </p:spTree>
    <p:extLst>
      <p:ext uri="{BB962C8B-B14F-4D97-AF65-F5344CB8AC3E}">
        <p14:creationId xmlns:p14="http://schemas.microsoft.com/office/powerpoint/2010/main" val="16346324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63F1995-3F13-447B-9CA9-781017C664CB}"/>
              </a:ext>
            </a:extLst>
          </p:cNvPr>
          <p:cNvSpPr>
            <a:spLocks noGrp="1"/>
          </p:cNvSpPr>
          <p:nvPr>
            <p:ph type="sldNum" sz="quarter" idx="4"/>
          </p:nvPr>
        </p:nvSpPr>
        <p:spPr/>
        <p:txBody>
          <a:bodyPr/>
          <a:lstStyle/>
          <a:p>
            <a:fld id="{C3BA0D88-F0C8-48DB-9B3A-2218CC24BBD3}" type="slidenum">
              <a:rPr lang="en-US" smtClean="0"/>
              <a:pPr/>
              <a:t>10</a:t>
            </a:fld>
            <a:endParaRPr lang="en-US"/>
          </a:p>
        </p:txBody>
      </p:sp>
      <p:sp>
        <p:nvSpPr>
          <p:cNvPr id="3" name="Text Placeholder 2">
            <a:extLst>
              <a:ext uri="{FF2B5EF4-FFF2-40B4-BE49-F238E27FC236}">
                <a16:creationId xmlns:a16="http://schemas.microsoft.com/office/drawing/2014/main" id="{EE5AB8FD-8E26-4125-A395-DFC9198BAC8B}"/>
              </a:ext>
            </a:extLst>
          </p:cNvPr>
          <p:cNvSpPr>
            <a:spLocks noGrp="1"/>
          </p:cNvSpPr>
          <p:nvPr>
            <p:ph type="body" sz="quarter" idx="13"/>
          </p:nvPr>
        </p:nvSpPr>
        <p:spPr/>
        <p:txBody>
          <a:bodyPr/>
          <a:lstStyle/>
          <a:p>
            <a:r>
              <a:rPr lang="en-US" dirty="0"/>
              <a:t>Introduction and Terminology</a:t>
            </a:r>
          </a:p>
        </p:txBody>
      </p:sp>
      <p:sp>
        <p:nvSpPr>
          <p:cNvPr id="6" name="Content Placeholder 2">
            <a:extLst>
              <a:ext uri="{FF2B5EF4-FFF2-40B4-BE49-F238E27FC236}">
                <a16:creationId xmlns:a16="http://schemas.microsoft.com/office/drawing/2014/main" id="{78C09BA1-E25F-4478-9D1B-229B432C30E1}"/>
              </a:ext>
            </a:extLst>
          </p:cNvPr>
          <p:cNvSpPr txBox="1">
            <a:spLocks/>
          </p:cNvSpPr>
          <p:nvPr/>
        </p:nvSpPr>
        <p:spPr>
          <a:xfrm>
            <a:off x="594360" y="1394139"/>
            <a:ext cx="5501640"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5308"/>
              </a:buClr>
            </a:pPr>
            <a:r>
              <a:rPr lang="en-US" sz="2400" dirty="0">
                <a:solidFill>
                  <a:prstClr val="black"/>
                </a:solidFill>
                <a:latin typeface="+mj-lt"/>
                <a:cs typeface="Arial" panose="020B0604020202020204" pitchFamily="34" charset="0"/>
              </a:rPr>
              <a:t>Floods are the most common and most deadly natural disaster in the US.</a:t>
            </a:r>
          </a:p>
          <a:p>
            <a:pPr>
              <a:buClr>
                <a:srgbClr val="FF5308"/>
              </a:buClr>
            </a:pPr>
            <a:endParaRPr lang="en-US" sz="2400" dirty="0">
              <a:solidFill>
                <a:prstClr val="black"/>
              </a:solidFill>
              <a:latin typeface="+mj-lt"/>
              <a:cs typeface="Arial" panose="020B0604020202020204" pitchFamily="34" charset="0"/>
            </a:endParaRPr>
          </a:p>
          <a:p>
            <a:pPr>
              <a:buClr>
                <a:srgbClr val="FF5308"/>
              </a:buClr>
            </a:pPr>
            <a:r>
              <a:rPr lang="en-US" sz="2400" dirty="0">
                <a:solidFill>
                  <a:prstClr val="black"/>
                </a:solidFill>
                <a:latin typeface="+mj-lt"/>
                <a:cs typeface="Arial" panose="020B0604020202020204" pitchFamily="34" charset="0"/>
              </a:rPr>
              <a:t>In the past 5 years, all states have had at least one significant flood and 21 states have had frequent flooding.</a:t>
            </a:r>
            <a:r>
              <a:rPr lang="en-US" sz="2400" dirty="0">
                <a:latin typeface="+mj-lt"/>
                <a:cs typeface="Arial" panose="020B0604020202020204" pitchFamily="34" charset="0"/>
              </a:rPr>
              <a:t> </a:t>
            </a:r>
          </a:p>
          <a:p>
            <a:pPr>
              <a:buClr>
                <a:srgbClr val="FF5308"/>
              </a:buClr>
            </a:pPr>
            <a:endParaRPr lang="en-US" sz="2400" dirty="0">
              <a:latin typeface="+mj-lt"/>
              <a:cs typeface="Arial" panose="020B0604020202020204" pitchFamily="34" charset="0"/>
            </a:endParaRPr>
          </a:p>
          <a:p>
            <a:pPr>
              <a:buClr>
                <a:srgbClr val="FF5308"/>
              </a:buClr>
            </a:pPr>
            <a:r>
              <a:rPr lang="en-US" sz="2400" dirty="0">
                <a:latin typeface="+mj-lt"/>
                <a:cs typeface="Arial" panose="020B0604020202020204" pitchFamily="34" charset="0"/>
              </a:rPr>
              <a:t>Floodplains are dynamic and flood maps must constantly be updated.</a:t>
            </a:r>
          </a:p>
          <a:p>
            <a:endParaRPr lang="en-US" sz="1600" dirty="0">
              <a:latin typeface="+mj-lt"/>
              <a:cs typeface="Arial" panose="020B0604020202020204" pitchFamily="34" charset="0"/>
            </a:endParaRPr>
          </a:p>
          <a:p>
            <a:endParaRPr lang="en-CA" sz="1600" dirty="0">
              <a:latin typeface="+mj-lt"/>
              <a:cs typeface="Arial" panose="020B0604020202020204" pitchFamily="34" charset="0"/>
            </a:endParaRPr>
          </a:p>
        </p:txBody>
      </p:sp>
      <p:pic>
        <p:nvPicPr>
          <p:cNvPr id="7" name="Picture 6">
            <a:extLst>
              <a:ext uri="{FF2B5EF4-FFF2-40B4-BE49-F238E27FC236}">
                <a16:creationId xmlns:a16="http://schemas.microsoft.com/office/drawing/2014/main" id="{AE364BC4-9A32-4D82-A9C0-83DFB36095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0495" y="1600200"/>
            <a:ext cx="5385545" cy="3883806"/>
          </a:xfrm>
          <a:prstGeom prst="rect">
            <a:avLst/>
          </a:prstGeom>
          <a:ln w="19050">
            <a:solidFill>
              <a:srgbClr val="FF5308"/>
            </a:solidFill>
          </a:ln>
          <a:effectLst>
            <a:outerShdw blurRad="50800" dist="38100" dir="2700000" algn="tl" rotWithShape="0">
              <a:prstClr val="black">
                <a:alpha val="40000"/>
              </a:prstClr>
            </a:outerShdw>
          </a:effectLst>
        </p:spPr>
      </p:pic>
      <p:sp>
        <p:nvSpPr>
          <p:cNvPr id="8" name="Text Placeholder 5">
            <a:extLst>
              <a:ext uri="{FF2B5EF4-FFF2-40B4-BE49-F238E27FC236}">
                <a16:creationId xmlns:a16="http://schemas.microsoft.com/office/drawing/2014/main" id="{A2121251-639D-4533-B32F-A78C033DBD10}"/>
              </a:ext>
            </a:extLst>
          </p:cNvPr>
          <p:cNvSpPr>
            <a:spLocks noGrp="1"/>
          </p:cNvSpPr>
          <p:nvPr>
            <p:ph type="body" sz="quarter" idx="14"/>
          </p:nvPr>
        </p:nvSpPr>
        <p:spPr>
          <a:xfrm>
            <a:off x="200025" y="508000"/>
            <a:ext cx="10477500" cy="365125"/>
          </a:xfrm>
        </p:spPr>
        <p:txBody>
          <a:bodyPr/>
          <a:lstStyle/>
          <a:p>
            <a:r>
              <a:rPr lang="en-US" dirty="0"/>
              <a:t>Introduction</a:t>
            </a:r>
          </a:p>
        </p:txBody>
      </p:sp>
    </p:spTree>
    <p:custDataLst>
      <p:tags r:id="rId1"/>
    </p:custDataLst>
    <p:extLst>
      <p:ext uri="{BB962C8B-B14F-4D97-AF65-F5344CB8AC3E}">
        <p14:creationId xmlns:p14="http://schemas.microsoft.com/office/powerpoint/2010/main" val="13610157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63F1995-3F13-447B-9CA9-781017C664CB}"/>
              </a:ext>
            </a:extLst>
          </p:cNvPr>
          <p:cNvSpPr>
            <a:spLocks noGrp="1"/>
          </p:cNvSpPr>
          <p:nvPr>
            <p:ph type="sldNum" sz="quarter" idx="4"/>
          </p:nvPr>
        </p:nvSpPr>
        <p:spPr/>
        <p:txBody>
          <a:bodyPr/>
          <a:lstStyle/>
          <a:p>
            <a:fld id="{C3BA0D88-F0C8-48DB-9B3A-2218CC24BBD3}" type="slidenum">
              <a:rPr lang="en-US" smtClean="0"/>
              <a:pPr/>
              <a:t>11</a:t>
            </a:fld>
            <a:endParaRPr lang="en-US"/>
          </a:p>
        </p:txBody>
      </p:sp>
      <p:sp>
        <p:nvSpPr>
          <p:cNvPr id="3" name="Text Placeholder 2">
            <a:extLst>
              <a:ext uri="{FF2B5EF4-FFF2-40B4-BE49-F238E27FC236}">
                <a16:creationId xmlns:a16="http://schemas.microsoft.com/office/drawing/2014/main" id="{EE5AB8FD-8E26-4125-A395-DFC9198BAC8B}"/>
              </a:ext>
            </a:extLst>
          </p:cNvPr>
          <p:cNvSpPr>
            <a:spLocks noGrp="1"/>
          </p:cNvSpPr>
          <p:nvPr>
            <p:ph type="body" sz="quarter" idx="13"/>
          </p:nvPr>
        </p:nvSpPr>
        <p:spPr/>
        <p:txBody>
          <a:bodyPr/>
          <a:lstStyle/>
          <a:p>
            <a:r>
              <a:rPr lang="en-US" dirty="0"/>
              <a:t>Introduction and Terminology</a:t>
            </a:r>
          </a:p>
        </p:txBody>
      </p:sp>
      <p:pic>
        <p:nvPicPr>
          <p:cNvPr id="8" name="Picture 7" descr="Chart, bar chart&#10;&#10;Description automatically generated">
            <a:extLst>
              <a:ext uri="{FF2B5EF4-FFF2-40B4-BE49-F238E27FC236}">
                <a16:creationId xmlns:a16="http://schemas.microsoft.com/office/drawing/2014/main" id="{4CF34487-73BF-4741-8978-1ECACD248F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4142" y="966047"/>
            <a:ext cx="7963716" cy="3319727"/>
          </a:xfrm>
          <a:prstGeom prst="rect">
            <a:avLst/>
          </a:prstGeom>
        </p:spPr>
      </p:pic>
      <p:sp>
        <p:nvSpPr>
          <p:cNvPr id="9" name="TextBox 8">
            <a:extLst>
              <a:ext uri="{FF2B5EF4-FFF2-40B4-BE49-F238E27FC236}">
                <a16:creationId xmlns:a16="http://schemas.microsoft.com/office/drawing/2014/main" id="{006115C5-B098-40BA-95B9-022B25252666}"/>
              </a:ext>
            </a:extLst>
          </p:cNvPr>
          <p:cNvSpPr txBox="1"/>
          <p:nvPr/>
        </p:nvSpPr>
        <p:spPr>
          <a:xfrm>
            <a:off x="1406479" y="4645131"/>
            <a:ext cx="9379039" cy="1631216"/>
          </a:xfrm>
          <a:prstGeom prst="rect">
            <a:avLst/>
          </a:prstGeom>
          <a:noFill/>
        </p:spPr>
        <p:txBody>
          <a:bodyPr wrap="square">
            <a:spAutoFit/>
          </a:bodyPr>
          <a:lstStyle/>
          <a:p>
            <a:pPr marL="285750" indent="-285750" defTabSz="1218870" fontAlgn="base">
              <a:spcBef>
                <a:spcPct val="50000"/>
              </a:spcBef>
              <a:spcAft>
                <a:spcPct val="0"/>
              </a:spcAft>
              <a:buClr>
                <a:srgbClr val="FF5308"/>
              </a:buClr>
              <a:buFont typeface="Arial" panose="020B0604020202020204" pitchFamily="34" charset="0"/>
              <a:buChar char="•"/>
            </a:pPr>
            <a:r>
              <a:rPr lang="en-CA" sz="2000" dirty="0">
                <a:latin typeface="+mj-lt"/>
                <a:cs typeface="Arial" panose="020B0604020202020204" pitchFamily="34" charset="0"/>
              </a:rPr>
              <a:t>Hurricane </a:t>
            </a:r>
            <a:r>
              <a:rPr lang="en-US" sz="2000" dirty="0">
                <a:solidFill>
                  <a:srgbClr val="000000"/>
                </a:solidFill>
                <a:latin typeface="+mj-lt"/>
                <a:cs typeface="Arial" panose="020B0604020202020204" pitchFamily="34" charset="0"/>
              </a:rPr>
              <a:t>Harvey damaged or destroyed over 200,000 homes.</a:t>
            </a:r>
          </a:p>
          <a:p>
            <a:pPr marL="285750" indent="-285750" defTabSz="1218870" fontAlgn="base">
              <a:spcBef>
                <a:spcPct val="50000"/>
              </a:spcBef>
              <a:spcAft>
                <a:spcPct val="0"/>
              </a:spcAft>
              <a:buClr>
                <a:srgbClr val="FF5308"/>
              </a:buClr>
              <a:buFont typeface="Arial" panose="020B0604020202020204" pitchFamily="34" charset="0"/>
              <a:buChar char="•"/>
            </a:pPr>
            <a:r>
              <a:rPr lang="en-US" sz="2000" dirty="0">
                <a:solidFill>
                  <a:srgbClr val="000000"/>
                </a:solidFill>
                <a:latin typeface="+mj-lt"/>
                <a:cs typeface="Arial" panose="020B0604020202020204" pitchFamily="34" charset="0"/>
              </a:rPr>
              <a:t>Superstorm Sandy damaged more than 305,000 homes, caused </a:t>
            </a:r>
            <a:r>
              <a:rPr lang="en-US" sz="2000" dirty="0">
                <a:solidFill>
                  <a:schemeClr val="tx1"/>
                </a:solidFill>
                <a:latin typeface="+mj-lt"/>
                <a:cs typeface="Arial" panose="020B0604020202020204" pitchFamily="34" charset="0"/>
              </a:rPr>
              <a:t>more than $60B in damage.</a:t>
            </a:r>
          </a:p>
          <a:p>
            <a:pPr marL="285750" indent="-285750" defTabSz="1218870" fontAlgn="base">
              <a:spcBef>
                <a:spcPct val="50000"/>
              </a:spcBef>
              <a:spcAft>
                <a:spcPct val="0"/>
              </a:spcAft>
              <a:buClr>
                <a:srgbClr val="FF5308"/>
              </a:buClr>
              <a:buFont typeface="Arial" panose="020B0604020202020204" pitchFamily="34" charset="0"/>
              <a:buChar char="•"/>
            </a:pPr>
            <a:r>
              <a:rPr lang="en-US" sz="2000" dirty="0">
                <a:solidFill>
                  <a:srgbClr val="000000"/>
                </a:solidFill>
                <a:latin typeface="+mj-lt"/>
                <a:cs typeface="Arial" panose="020B0604020202020204" pitchFamily="34" charset="0"/>
              </a:rPr>
              <a:t>Floods cause an average of $6B in property damage, claim 140 lives annually.</a:t>
            </a:r>
            <a:endParaRPr lang="en-CA" sz="2000" dirty="0">
              <a:latin typeface="+mj-lt"/>
              <a:cs typeface="Arial" panose="020B0604020202020204" pitchFamily="34" charset="0"/>
            </a:endParaRPr>
          </a:p>
        </p:txBody>
      </p:sp>
      <p:sp>
        <p:nvSpPr>
          <p:cNvPr id="6" name="Text Placeholder 5">
            <a:extLst>
              <a:ext uri="{FF2B5EF4-FFF2-40B4-BE49-F238E27FC236}">
                <a16:creationId xmlns:a16="http://schemas.microsoft.com/office/drawing/2014/main" id="{5CBB1DD9-6D82-4C58-A7B9-DE1BD17E5D55}"/>
              </a:ext>
            </a:extLst>
          </p:cNvPr>
          <p:cNvSpPr>
            <a:spLocks noGrp="1"/>
          </p:cNvSpPr>
          <p:nvPr>
            <p:ph type="body" sz="quarter" idx="14"/>
          </p:nvPr>
        </p:nvSpPr>
        <p:spPr>
          <a:xfrm>
            <a:off x="200025" y="508000"/>
            <a:ext cx="10477500" cy="365125"/>
          </a:xfrm>
        </p:spPr>
        <p:txBody>
          <a:bodyPr/>
          <a:lstStyle/>
          <a:p>
            <a:r>
              <a:rPr lang="en-US" dirty="0"/>
              <a:t>The Cost of Flooding</a:t>
            </a:r>
          </a:p>
        </p:txBody>
      </p:sp>
    </p:spTree>
    <p:custDataLst>
      <p:tags r:id="rId1"/>
    </p:custDataLst>
    <p:extLst>
      <p:ext uri="{BB962C8B-B14F-4D97-AF65-F5344CB8AC3E}">
        <p14:creationId xmlns:p14="http://schemas.microsoft.com/office/powerpoint/2010/main" val="26693424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12</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Terminology</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“Minor” Floor Mitigation Measures</a:t>
            </a:r>
          </a:p>
        </p:txBody>
      </p:sp>
      <p:pic>
        <p:nvPicPr>
          <p:cNvPr id="7" name="Picture 6" descr="The roof of a building&#10;&#10;Description automatically generated">
            <a:extLst>
              <a:ext uri="{FF2B5EF4-FFF2-40B4-BE49-F238E27FC236}">
                <a16:creationId xmlns:a16="http://schemas.microsoft.com/office/drawing/2014/main" id="{D0D02257-C343-46BC-A535-FA2A6D21E3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9600" y="1268939"/>
            <a:ext cx="3062973" cy="3985100"/>
          </a:xfrm>
          <a:prstGeom prst="rect">
            <a:avLst/>
          </a:prstGeom>
          <a:ln w="19050">
            <a:solidFill>
              <a:srgbClr val="FF5308"/>
            </a:solidFill>
          </a:ln>
          <a:effectLst>
            <a:outerShdw blurRad="50800" dist="38100" dir="2700000" algn="tl" rotWithShape="0">
              <a:prstClr val="black">
                <a:alpha val="40000"/>
              </a:prstClr>
            </a:outerShdw>
          </a:effectLst>
        </p:spPr>
      </p:pic>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94359" y="1268939"/>
            <a:ext cx="7948062"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spcBef>
                <a:spcPts val="0"/>
              </a:spcBef>
              <a:buClr>
                <a:srgbClr val="FF5308"/>
              </a:buClr>
            </a:pPr>
            <a:r>
              <a:rPr lang="en-US" sz="2400" dirty="0">
                <a:solidFill>
                  <a:prstClr val="black"/>
                </a:solidFill>
                <a:latin typeface="+mj-lt"/>
                <a:cs typeface="Arial" panose="020B0604020202020204" pitchFamily="34" charset="0"/>
              </a:rPr>
              <a:t>acquisition of flood-prone properties</a:t>
            </a:r>
          </a:p>
          <a:p>
            <a:pPr marL="285750" indent="-285750">
              <a:spcBef>
                <a:spcPts val="0"/>
              </a:spcBef>
              <a:buClr>
                <a:srgbClr val="FF5308"/>
              </a:buClr>
            </a:pPr>
            <a:endParaRPr lang="en-US" sz="2400" dirty="0">
              <a:solidFill>
                <a:prstClr val="black"/>
              </a:solidFill>
              <a:latin typeface="+mj-lt"/>
              <a:cs typeface="Arial" panose="020B0604020202020204" pitchFamily="34" charset="0"/>
            </a:endParaRPr>
          </a:p>
          <a:p>
            <a:pPr marL="285750" indent="-285750">
              <a:spcBef>
                <a:spcPts val="0"/>
              </a:spcBef>
              <a:buClr>
                <a:srgbClr val="FF5308"/>
              </a:buClr>
            </a:pPr>
            <a:r>
              <a:rPr lang="en-CA" sz="2400" dirty="0">
                <a:latin typeface="+mj-lt"/>
                <a:cs typeface="Arial" panose="020B0604020202020204" pitchFamily="34" charset="0"/>
              </a:rPr>
              <a:t>flood proofing of basements</a:t>
            </a:r>
          </a:p>
          <a:p>
            <a:pPr marL="285750" indent="-285750">
              <a:spcBef>
                <a:spcPts val="0"/>
              </a:spcBef>
              <a:buClr>
                <a:srgbClr val="FF5308"/>
              </a:buClr>
            </a:pPr>
            <a:endParaRPr lang="en-CA" sz="2400" dirty="0">
              <a:latin typeface="+mj-lt"/>
              <a:cs typeface="Arial" panose="020B0604020202020204" pitchFamily="34" charset="0"/>
            </a:endParaRPr>
          </a:p>
          <a:p>
            <a:pPr marL="285750" indent="-285750">
              <a:spcBef>
                <a:spcPts val="0"/>
              </a:spcBef>
              <a:buClr>
                <a:srgbClr val="FF5308"/>
              </a:buClr>
            </a:pPr>
            <a:r>
              <a:rPr lang="en-CA" sz="2400" dirty="0">
                <a:latin typeface="+mj-lt"/>
                <a:cs typeface="Arial" panose="020B0604020202020204" pitchFamily="34" charset="0"/>
              </a:rPr>
              <a:t>elevating heating and air conditioning units</a:t>
            </a:r>
          </a:p>
          <a:p>
            <a:pPr marL="285750" indent="-285750">
              <a:spcBef>
                <a:spcPts val="0"/>
              </a:spcBef>
              <a:buClr>
                <a:srgbClr val="FF5308"/>
              </a:buClr>
            </a:pPr>
            <a:endParaRPr lang="en-CA" sz="2400" dirty="0">
              <a:latin typeface="+mj-lt"/>
              <a:cs typeface="Arial" panose="020B0604020202020204" pitchFamily="34" charset="0"/>
            </a:endParaRPr>
          </a:p>
          <a:p>
            <a:pPr marL="285750" indent="-285750">
              <a:spcBef>
                <a:spcPts val="0"/>
              </a:spcBef>
              <a:buClr>
                <a:srgbClr val="FF5308"/>
              </a:buClr>
            </a:pPr>
            <a:r>
              <a:rPr lang="en-CA" sz="2400" dirty="0">
                <a:latin typeface="+mj-lt"/>
                <a:cs typeface="Arial" panose="020B0604020202020204" pitchFamily="34" charset="0"/>
              </a:rPr>
              <a:t>elevating buildings (image)</a:t>
            </a:r>
          </a:p>
          <a:p>
            <a:pPr marL="285750" indent="-285750">
              <a:spcBef>
                <a:spcPts val="0"/>
              </a:spcBef>
              <a:buClr>
                <a:srgbClr val="FF5308"/>
              </a:buClr>
            </a:pPr>
            <a:endParaRPr lang="en-CA" sz="2400" dirty="0">
              <a:latin typeface="+mj-lt"/>
              <a:cs typeface="Arial" panose="020B0604020202020204" pitchFamily="34" charset="0"/>
            </a:endParaRPr>
          </a:p>
          <a:p>
            <a:pPr marL="285750" indent="-285750">
              <a:spcBef>
                <a:spcPts val="0"/>
              </a:spcBef>
              <a:buClr>
                <a:srgbClr val="FF5308"/>
              </a:buClr>
            </a:pPr>
            <a:r>
              <a:rPr lang="en-CA" sz="2400" dirty="0">
                <a:latin typeface="+mj-lt"/>
                <a:cs typeface="Arial" panose="020B0604020202020204" pitchFamily="34" charset="0"/>
              </a:rPr>
              <a:t>constructing new buildings above current or predicted flood elevations</a:t>
            </a:r>
          </a:p>
          <a:p>
            <a:pPr marL="285750" indent="-285750">
              <a:spcBef>
                <a:spcPts val="0"/>
              </a:spcBef>
              <a:buClr>
                <a:srgbClr val="FF5308"/>
              </a:buClr>
            </a:pPr>
            <a:endParaRPr lang="en-CA" sz="2400" dirty="0">
              <a:latin typeface="+mj-lt"/>
              <a:cs typeface="Arial" panose="020B0604020202020204" pitchFamily="34" charset="0"/>
            </a:endParaRPr>
          </a:p>
          <a:p>
            <a:pPr marL="285750" indent="-285750">
              <a:spcBef>
                <a:spcPts val="0"/>
              </a:spcBef>
              <a:buClr>
                <a:srgbClr val="FF5308"/>
              </a:buClr>
            </a:pPr>
            <a:r>
              <a:rPr lang="en-CA" sz="2400" dirty="0">
                <a:latin typeface="+mj-lt"/>
                <a:cs typeface="Arial" panose="020B0604020202020204" pitchFamily="34" charset="0"/>
              </a:rPr>
              <a:t>forbidding new or re-construction in flood prone areas</a:t>
            </a:r>
          </a:p>
          <a:p>
            <a:pPr>
              <a:spcBef>
                <a:spcPts val="0"/>
              </a:spcBef>
              <a:buClr>
                <a:srgbClr val="FF5308"/>
              </a:buClr>
            </a:pPr>
            <a:endParaRPr lang="en-CA" sz="1400" dirty="0">
              <a:latin typeface="+mj-lt"/>
              <a:cs typeface="Arial" panose="020B0604020202020204" pitchFamily="34" charset="0"/>
            </a:endParaRPr>
          </a:p>
          <a:p>
            <a:pPr>
              <a:spcBef>
                <a:spcPts val="0"/>
              </a:spcBef>
              <a:buClr>
                <a:srgbClr val="FF5308"/>
              </a:buClr>
            </a:pPr>
            <a:endParaRPr lang="en-CA" sz="1400" dirty="0">
              <a:latin typeface="+mj-lt"/>
              <a:cs typeface="Arial" panose="020B0604020202020204" pitchFamily="34" charset="0"/>
            </a:endParaRPr>
          </a:p>
        </p:txBody>
      </p:sp>
    </p:spTree>
    <p:custDataLst>
      <p:tags r:id="rId1"/>
    </p:custDataLst>
    <p:extLst>
      <p:ext uri="{BB962C8B-B14F-4D97-AF65-F5344CB8AC3E}">
        <p14:creationId xmlns:p14="http://schemas.microsoft.com/office/powerpoint/2010/main" val="35493859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13</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Terminology</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“Major” Mitigation Measures</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94359" y="1778000"/>
            <a:ext cx="6934359"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solidFill>
                  <a:prstClr val="black"/>
                </a:solidFill>
                <a:latin typeface="+mj-lt"/>
                <a:cs typeface="Arial" panose="020B0604020202020204" pitchFamily="34" charset="0"/>
              </a:rPr>
              <a:t>Norfolk Virginia has rewritten its entire zoning ordinance to deal with flooding.</a:t>
            </a:r>
          </a:p>
          <a:p>
            <a:endParaRPr lang="en-CA" sz="2000" dirty="0">
              <a:latin typeface="+mj-lt"/>
              <a:cs typeface="Arial" panose="020B0604020202020204" pitchFamily="34" charset="0"/>
            </a:endParaRPr>
          </a:p>
          <a:p>
            <a:pPr marL="0" indent="0">
              <a:buNone/>
            </a:pPr>
            <a:r>
              <a:rPr lang="en-CA" sz="2000" dirty="0">
                <a:latin typeface="+mj-lt"/>
                <a:cs typeface="Arial" panose="020B0604020202020204" pitchFamily="34" charset="0"/>
              </a:rPr>
              <a:t>The city of Miami is considering abandoning an entire neighborhood to the sea because of flooding.</a:t>
            </a:r>
          </a:p>
          <a:p>
            <a:endParaRPr lang="en-CA" sz="2000" dirty="0">
              <a:latin typeface="+mj-lt"/>
              <a:cs typeface="Arial" panose="020B0604020202020204" pitchFamily="34" charset="0"/>
            </a:endParaRPr>
          </a:p>
          <a:p>
            <a:pPr marL="0" indent="0">
              <a:buNone/>
            </a:pPr>
            <a:r>
              <a:rPr lang="en-CA" sz="2000" dirty="0">
                <a:latin typeface="+mj-lt"/>
                <a:cs typeface="Arial" panose="020B0604020202020204" pitchFamily="34" charset="0"/>
              </a:rPr>
              <a:t>Houston, San Francisco, and New Orleans are creating new huge floodwater catchment areas, reconstructing wetlands, and creating major coastal defenses.</a:t>
            </a:r>
          </a:p>
        </p:txBody>
      </p:sp>
      <p:pic>
        <p:nvPicPr>
          <p:cNvPr id="8" name="Picture 7" descr="A large body of water with a city in the background&#10;&#10;Description automatically generated">
            <a:extLst>
              <a:ext uri="{FF2B5EF4-FFF2-40B4-BE49-F238E27FC236}">
                <a16:creationId xmlns:a16="http://schemas.microsoft.com/office/drawing/2014/main" id="{CBF88E8B-ECFA-4924-94CF-5A71876955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28718" y="1600200"/>
            <a:ext cx="3997124" cy="3457720"/>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25246628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14</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Terminology</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endParaRPr lang="en-US" dirty="0"/>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623887" y="1981684"/>
            <a:ext cx="5838479"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5308"/>
              </a:buClr>
            </a:pPr>
            <a:r>
              <a:rPr lang="en-US" sz="2400" dirty="0">
                <a:solidFill>
                  <a:srgbClr val="000000"/>
                </a:solidFill>
                <a:latin typeface="+mj-lt"/>
                <a:cs typeface="Arial" panose="020B0604020202020204" pitchFamily="34" charset="0"/>
              </a:rPr>
              <a:t>Designers must understand flood related terminology.</a:t>
            </a:r>
          </a:p>
          <a:p>
            <a:pPr>
              <a:buClr>
                <a:srgbClr val="FF5308"/>
              </a:buClr>
            </a:pPr>
            <a:endParaRPr lang="en-US" sz="2400" dirty="0">
              <a:solidFill>
                <a:srgbClr val="000000"/>
              </a:solidFill>
              <a:latin typeface="+mj-lt"/>
              <a:cs typeface="Arial" panose="020B0604020202020204" pitchFamily="34" charset="0"/>
            </a:endParaRPr>
          </a:p>
          <a:p>
            <a:pPr>
              <a:buClr>
                <a:srgbClr val="FF5308"/>
              </a:buClr>
            </a:pPr>
            <a:r>
              <a:rPr lang="en-US" sz="2400" dirty="0">
                <a:solidFill>
                  <a:srgbClr val="000000"/>
                </a:solidFill>
                <a:latin typeface="+mj-lt"/>
                <a:cs typeface="Arial" panose="020B0604020202020204" pitchFamily="34" charset="0"/>
              </a:rPr>
              <a:t>The next few slides will explain some of the most basic terms.</a:t>
            </a:r>
            <a:r>
              <a:rPr lang="en-CA" sz="2400" dirty="0">
                <a:latin typeface="+mj-lt"/>
                <a:cs typeface="Arial" panose="020B0604020202020204" pitchFamily="34" charset="0"/>
              </a:rPr>
              <a:t> </a:t>
            </a:r>
          </a:p>
        </p:txBody>
      </p:sp>
      <p:pic>
        <p:nvPicPr>
          <p:cNvPr id="7" name="Picture 6" descr="Map&#10;&#10;Description automatically generated">
            <a:extLst>
              <a:ext uri="{FF2B5EF4-FFF2-40B4-BE49-F238E27FC236}">
                <a16:creationId xmlns:a16="http://schemas.microsoft.com/office/drawing/2014/main" id="{D1BA63FB-C7E8-4FF9-8B0D-073A2B81B5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62366" y="1623391"/>
            <a:ext cx="5105747" cy="2913886"/>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8976504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15</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Terminology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endParaRPr lang="en-US" dirty="0"/>
          </a:p>
        </p:txBody>
      </p:sp>
      <p:pic>
        <p:nvPicPr>
          <p:cNvPr id="8" name="Picture 7" descr="A picture containing diagram&#10;&#10;Description automatically generated">
            <a:extLst>
              <a:ext uri="{FF2B5EF4-FFF2-40B4-BE49-F238E27FC236}">
                <a16:creationId xmlns:a16="http://schemas.microsoft.com/office/drawing/2014/main" id="{744AA72D-E1F6-4BEB-999F-0E11B384EC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933" y="1015728"/>
            <a:ext cx="10981255" cy="4826544"/>
          </a:xfrm>
          <a:prstGeom prst="rect">
            <a:avLst/>
          </a:prstGeom>
        </p:spPr>
      </p:pic>
    </p:spTree>
    <p:custDataLst>
      <p:tags r:id="rId1"/>
    </p:custDataLst>
    <p:extLst>
      <p:ext uri="{BB962C8B-B14F-4D97-AF65-F5344CB8AC3E}">
        <p14:creationId xmlns:p14="http://schemas.microsoft.com/office/powerpoint/2010/main" val="26277133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16</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Terminology</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Special Flood Hazard Areas (SFHAs)</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623887" y="1554635"/>
            <a:ext cx="5472113"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8870" fontAlgn="base">
              <a:spcAft>
                <a:spcPct val="0"/>
              </a:spcAft>
              <a:buClr>
                <a:srgbClr val="FF5308"/>
              </a:buClr>
            </a:pPr>
            <a:r>
              <a:rPr lang="en-US" sz="2000" dirty="0">
                <a:solidFill>
                  <a:srgbClr val="000000"/>
                </a:solidFill>
                <a:latin typeface="+mj-lt"/>
                <a:cs typeface="Arial" panose="020B0604020202020204" pitchFamily="34" charset="0"/>
              </a:rPr>
              <a:t>SFHAs are high-risk flood areas which include:</a:t>
            </a:r>
          </a:p>
          <a:p>
            <a:pPr marL="0" indent="0" defTabSz="1218870" fontAlgn="base">
              <a:spcAft>
                <a:spcPct val="0"/>
              </a:spcAft>
              <a:buClr>
                <a:srgbClr val="FF5308"/>
              </a:buClr>
              <a:buNone/>
            </a:pPr>
            <a:r>
              <a:rPr lang="en-US" sz="2000" dirty="0">
                <a:solidFill>
                  <a:srgbClr val="000000"/>
                </a:solidFill>
                <a:latin typeface="+mj-lt"/>
                <a:cs typeface="Arial" panose="020B0604020202020204" pitchFamily="34" charset="0"/>
              </a:rPr>
              <a:t>                                                                   </a:t>
            </a:r>
          </a:p>
          <a:p>
            <a:pPr marL="457200" indent="0" defTabSz="1218870" fontAlgn="base">
              <a:spcAft>
                <a:spcPct val="0"/>
              </a:spcAft>
              <a:buClr>
                <a:srgbClr val="FF5308"/>
              </a:buClr>
              <a:buNone/>
            </a:pPr>
            <a:r>
              <a:rPr lang="en-US" sz="2000" dirty="0">
                <a:solidFill>
                  <a:srgbClr val="000000"/>
                </a:solidFill>
                <a:latin typeface="+mj-lt"/>
                <a:cs typeface="Arial" panose="020B0604020202020204" pitchFamily="34" charset="0"/>
              </a:rPr>
              <a:t>    V / VE </a:t>
            </a:r>
          </a:p>
          <a:p>
            <a:pPr marL="457200" indent="0" defTabSz="1218870" fontAlgn="base">
              <a:spcAft>
                <a:spcPct val="0"/>
              </a:spcAft>
              <a:buClr>
                <a:srgbClr val="FF5308"/>
              </a:buClr>
              <a:buNone/>
            </a:pPr>
            <a:r>
              <a:rPr lang="en-US" sz="2000" dirty="0">
                <a:solidFill>
                  <a:srgbClr val="000000"/>
                </a:solidFill>
                <a:latin typeface="+mj-lt"/>
                <a:cs typeface="Arial" panose="020B0604020202020204" pitchFamily="34" charset="0"/>
              </a:rPr>
              <a:t>    Coastal A / AE </a:t>
            </a:r>
          </a:p>
          <a:p>
            <a:pPr marL="457200" indent="0" defTabSz="1218870" fontAlgn="base">
              <a:spcAft>
                <a:spcPct val="0"/>
              </a:spcAft>
              <a:buClr>
                <a:srgbClr val="FF5308"/>
              </a:buClr>
              <a:buNone/>
            </a:pPr>
            <a:r>
              <a:rPr lang="en-US" sz="2000" dirty="0">
                <a:solidFill>
                  <a:schemeClr val="tx1"/>
                </a:solidFill>
                <a:latin typeface="+mj-lt"/>
                <a:cs typeface="Arial" panose="020B0604020202020204" pitchFamily="34" charset="0"/>
              </a:rPr>
              <a:t>    A / AE or</a:t>
            </a:r>
            <a:r>
              <a:rPr lang="en-US" sz="2000" dirty="0">
                <a:solidFill>
                  <a:srgbClr val="C00000"/>
                </a:solidFill>
                <a:latin typeface="+mj-lt"/>
                <a:cs typeface="Arial" panose="020B0604020202020204" pitchFamily="34" charset="0"/>
              </a:rPr>
              <a:t> </a:t>
            </a:r>
            <a:r>
              <a:rPr lang="en-US" sz="2000" dirty="0">
                <a:solidFill>
                  <a:srgbClr val="000000"/>
                </a:solidFill>
                <a:latin typeface="+mj-lt"/>
                <a:cs typeface="Arial" panose="020B0604020202020204" pitchFamily="34" charset="0"/>
              </a:rPr>
              <a:t>X.    </a:t>
            </a:r>
          </a:p>
          <a:p>
            <a:pPr marL="0" indent="0" defTabSz="1218870" fontAlgn="base">
              <a:spcAft>
                <a:spcPct val="0"/>
              </a:spcAft>
              <a:buClr>
                <a:srgbClr val="FF5308"/>
              </a:buClr>
              <a:buNone/>
            </a:pPr>
            <a:r>
              <a:rPr lang="en-US" sz="2000" dirty="0">
                <a:solidFill>
                  <a:srgbClr val="000000"/>
                </a:solidFill>
                <a:latin typeface="+mj-lt"/>
                <a:cs typeface="Arial" panose="020B0604020202020204" pitchFamily="34" charset="0"/>
              </a:rPr>
              <a:t>                                               </a:t>
            </a:r>
          </a:p>
          <a:p>
            <a:pPr defTabSz="1218870" fontAlgn="base">
              <a:spcAft>
                <a:spcPct val="0"/>
              </a:spcAft>
              <a:buClr>
                <a:srgbClr val="FF5308"/>
              </a:buClr>
            </a:pPr>
            <a:r>
              <a:rPr lang="en-US" sz="2000" dirty="0">
                <a:solidFill>
                  <a:srgbClr val="000000"/>
                </a:solidFill>
                <a:latin typeface="+mj-lt"/>
                <a:cs typeface="Arial" panose="020B0604020202020204" pitchFamily="34" charset="0"/>
              </a:rPr>
              <a:t>A number after the letter refers to the base flood elevation (BFE); </a:t>
            </a:r>
            <a:r>
              <a:rPr lang="en-US" sz="2000" b="0" i="0" dirty="0">
                <a:solidFill>
                  <a:srgbClr val="222222"/>
                </a:solidFill>
                <a:effectLst/>
                <a:latin typeface="+mj-lt"/>
                <a:cs typeface="Arial" panose="020B0604020202020204" pitchFamily="34" charset="0"/>
              </a:rPr>
              <a:t>the </a:t>
            </a:r>
            <a:r>
              <a:rPr lang="en-US" sz="2000" i="0" dirty="0">
                <a:solidFill>
                  <a:srgbClr val="222222"/>
                </a:solidFill>
                <a:effectLst/>
                <a:latin typeface="+mj-lt"/>
                <a:cs typeface="Arial" panose="020B0604020202020204" pitchFamily="34" charset="0"/>
              </a:rPr>
              <a:t>elevation of surface water resulting from a flood that has a 1% chance of equaling or exceeding that level in any given year.</a:t>
            </a:r>
            <a:endParaRPr lang="en-US" sz="2000" dirty="0">
              <a:solidFill>
                <a:srgbClr val="000000"/>
              </a:solidFill>
              <a:latin typeface="+mj-lt"/>
              <a:cs typeface="Arial" panose="020B0604020202020204" pitchFamily="34" charset="0"/>
            </a:endParaRPr>
          </a:p>
        </p:txBody>
      </p:sp>
      <p:pic>
        <p:nvPicPr>
          <p:cNvPr id="8" name="Picture 7" descr="A body of water&#10;&#10;Description automatically generated">
            <a:extLst>
              <a:ext uri="{FF2B5EF4-FFF2-40B4-BE49-F238E27FC236}">
                <a16:creationId xmlns:a16="http://schemas.microsoft.com/office/drawing/2014/main" id="{68A2B937-CF9F-4EF4-9BB6-96F54604406B}"/>
              </a:ext>
            </a:extLst>
          </p:cNvPr>
          <p:cNvPicPr>
            <a:picLocks noChangeAspect="1"/>
          </p:cNvPicPr>
          <p:nvPr/>
        </p:nvPicPr>
        <p:blipFill rotWithShape="1">
          <a:blip r:embed="rId4">
            <a:extLst>
              <a:ext uri="{28A0092B-C50C-407E-A947-70E740481C1C}">
                <a14:useLocalDpi xmlns:a14="http://schemas.microsoft.com/office/drawing/2010/main" val="0"/>
              </a:ext>
            </a:extLst>
          </a:blip>
          <a:srcRect t="1" b="1699"/>
          <a:stretch/>
        </p:blipFill>
        <p:spPr>
          <a:xfrm>
            <a:off x="6789185" y="1554636"/>
            <a:ext cx="4402425" cy="3510659"/>
          </a:xfrm>
          <a:prstGeom prst="rect">
            <a:avLst/>
          </a:prstGeom>
          <a:ln w="19050">
            <a:solidFill>
              <a:srgbClr val="FF5308"/>
            </a:solidFill>
          </a:ln>
          <a:effectLst>
            <a:outerShdw blurRad="190500" dist="850900" dir="2700000" sx="88000" sy="88000" algn="tl" rotWithShape="0">
              <a:prstClr val="black">
                <a:alpha val="54000"/>
              </a:prstClr>
            </a:outerShdw>
            <a:reflection blurRad="6350" stA="52000" endA="300" endPos="35000" dir="5400000" sy="-100000" algn="bl" rotWithShape="0"/>
          </a:effectLst>
        </p:spPr>
      </p:pic>
    </p:spTree>
    <p:custDataLst>
      <p:tags r:id="rId1"/>
    </p:custDataLst>
    <p:extLst>
      <p:ext uri="{BB962C8B-B14F-4D97-AF65-F5344CB8AC3E}">
        <p14:creationId xmlns:p14="http://schemas.microsoft.com/office/powerpoint/2010/main" val="37936475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17</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Terminology</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V Zones</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623887" y="1554635"/>
            <a:ext cx="5752850"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5308"/>
              </a:buClr>
            </a:pPr>
            <a:r>
              <a:rPr lang="en-US" sz="2400" dirty="0">
                <a:solidFill>
                  <a:srgbClr val="000000"/>
                </a:solidFill>
                <a:latin typeface="+mj-lt"/>
                <a:cs typeface="Arial" panose="020B0604020202020204" pitchFamily="34" charset="0"/>
              </a:rPr>
              <a:t>V zones are coastal high hazard areas extending from offshore to an inland limit of a primary frontal dune. </a:t>
            </a:r>
          </a:p>
          <a:p>
            <a:pPr>
              <a:buClr>
                <a:srgbClr val="FF5308"/>
              </a:buClr>
            </a:pPr>
            <a:endParaRPr lang="en-US" sz="2400" dirty="0">
              <a:solidFill>
                <a:srgbClr val="000000"/>
              </a:solidFill>
              <a:latin typeface="+mj-lt"/>
              <a:cs typeface="Arial" panose="020B0604020202020204" pitchFamily="34" charset="0"/>
            </a:endParaRPr>
          </a:p>
          <a:p>
            <a:pPr>
              <a:buClr>
                <a:srgbClr val="FF5308"/>
              </a:buClr>
            </a:pPr>
            <a:r>
              <a:rPr lang="en-US" sz="2400" dirty="0">
                <a:solidFill>
                  <a:srgbClr val="000000"/>
                </a:solidFill>
                <a:latin typeface="+mj-lt"/>
                <a:cs typeface="Arial" panose="020B0604020202020204" pitchFamily="34" charset="0"/>
              </a:rPr>
              <a:t>In many cases, the landward limit has an unclear definition of the primary frontal dune.</a:t>
            </a:r>
          </a:p>
          <a:p>
            <a:pPr>
              <a:buClr>
                <a:srgbClr val="FF5308"/>
              </a:buClr>
            </a:pPr>
            <a:endParaRPr lang="en-US" sz="2400" i="1" dirty="0">
              <a:solidFill>
                <a:srgbClr val="000000"/>
              </a:solidFill>
              <a:latin typeface="+mj-lt"/>
              <a:cs typeface="Arial" panose="020B0604020202020204" pitchFamily="34" charset="0"/>
            </a:endParaRPr>
          </a:p>
          <a:p>
            <a:pPr>
              <a:buClr>
                <a:srgbClr val="FF5308"/>
              </a:buClr>
            </a:pPr>
            <a:r>
              <a:rPr lang="en-US" sz="2400" dirty="0">
                <a:solidFill>
                  <a:srgbClr val="000000"/>
                </a:solidFill>
                <a:latin typeface="+mj-lt"/>
                <a:cs typeface="Arial" panose="020B0604020202020204" pitchFamily="34" charset="0"/>
              </a:rPr>
              <a:t>V zones are well known along the Atlantic, Gulf, and Pacific coasts. </a:t>
            </a:r>
          </a:p>
        </p:txBody>
      </p:sp>
      <p:sp>
        <p:nvSpPr>
          <p:cNvPr id="3" name="Rectangle 2">
            <a:extLst>
              <a:ext uri="{FF2B5EF4-FFF2-40B4-BE49-F238E27FC236}">
                <a16:creationId xmlns:a16="http://schemas.microsoft.com/office/drawing/2014/main" id="{4B88C595-F499-40B4-AF13-55E60A6E505A}"/>
              </a:ext>
            </a:extLst>
          </p:cNvPr>
          <p:cNvSpPr/>
          <p:nvPr/>
        </p:nvSpPr>
        <p:spPr>
          <a:xfrm>
            <a:off x="6746789" y="1754659"/>
            <a:ext cx="4497860" cy="3361038"/>
          </a:xfrm>
          <a:prstGeom prst="rect">
            <a:avLst/>
          </a:prstGeom>
          <a:solidFill>
            <a:srgbClr val="FF530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Arial" panose="020B0604020202020204" pitchFamily="34" charset="0"/>
                <a:cs typeface="Arial" panose="020B0604020202020204" pitchFamily="34" charset="0"/>
              </a:rPr>
              <a:t>Image Placeholder</a:t>
            </a:r>
          </a:p>
        </p:txBody>
      </p:sp>
    </p:spTree>
    <p:custDataLst>
      <p:tags r:id="rId1"/>
    </p:custDataLst>
    <p:extLst>
      <p:ext uri="{BB962C8B-B14F-4D97-AF65-F5344CB8AC3E}">
        <p14:creationId xmlns:p14="http://schemas.microsoft.com/office/powerpoint/2010/main" val="36087023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18</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Terminology</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A and X Zones</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623887" y="1554635"/>
            <a:ext cx="5632534"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8870" fontAlgn="base">
              <a:spcBef>
                <a:spcPct val="50000"/>
              </a:spcBef>
              <a:spcAft>
                <a:spcPct val="0"/>
              </a:spcAft>
              <a:buClr>
                <a:srgbClr val="FF5308"/>
              </a:buClr>
            </a:pPr>
            <a:r>
              <a:rPr lang="en-US" sz="2000" dirty="0">
                <a:solidFill>
                  <a:schemeClr val="tx1"/>
                </a:solidFill>
                <a:latin typeface="+mj-lt"/>
                <a:cs typeface="Arial" panose="020B0604020202020204" pitchFamily="34" charset="0"/>
              </a:rPr>
              <a:t>Coastal A zones have wave heights  of 1½’-3′.</a:t>
            </a:r>
          </a:p>
          <a:p>
            <a:pPr defTabSz="1218870" fontAlgn="base">
              <a:spcBef>
                <a:spcPct val="50000"/>
              </a:spcBef>
              <a:spcAft>
                <a:spcPct val="0"/>
              </a:spcAft>
              <a:buClr>
                <a:srgbClr val="FF5308"/>
              </a:buClr>
            </a:pPr>
            <a:endParaRPr lang="en-US" sz="2000" dirty="0">
              <a:solidFill>
                <a:schemeClr val="tx1"/>
              </a:solidFill>
              <a:latin typeface="+mj-lt"/>
              <a:cs typeface="Arial" panose="020B0604020202020204" pitchFamily="34" charset="0"/>
            </a:endParaRPr>
          </a:p>
          <a:p>
            <a:pPr defTabSz="1218870" fontAlgn="base">
              <a:spcBef>
                <a:spcPct val="50000"/>
              </a:spcBef>
              <a:spcAft>
                <a:spcPct val="0"/>
              </a:spcAft>
              <a:buClr>
                <a:srgbClr val="FF5308"/>
              </a:buClr>
            </a:pPr>
            <a:r>
              <a:rPr lang="en-US" sz="2000" dirty="0">
                <a:solidFill>
                  <a:srgbClr val="000000"/>
                </a:solidFill>
                <a:latin typeface="+mj-lt"/>
                <a:cs typeface="Arial" panose="020B0604020202020204" pitchFamily="34" charset="0"/>
              </a:rPr>
              <a:t>A zones are high risk zones where the land is subject to flooding from riverine or coastal sources subject to wave heights of less than 1½’.</a:t>
            </a:r>
          </a:p>
          <a:p>
            <a:pPr defTabSz="1218870" fontAlgn="base">
              <a:spcBef>
                <a:spcPct val="50000"/>
              </a:spcBef>
              <a:spcAft>
                <a:spcPct val="0"/>
              </a:spcAft>
              <a:buClr>
                <a:srgbClr val="FF5308"/>
              </a:buClr>
            </a:pPr>
            <a:endParaRPr lang="en-US" sz="2000" dirty="0">
              <a:solidFill>
                <a:srgbClr val="000000"/>
              </a:solidFill>
              <a:latin typeface="+mj-lt"/>
              <a:cs typeface="Arial" panose="020B0604020202020204" pitchFamily="34" charset="0"/>
            </a:endParaRPr>
          </a:p>
          <a:p>
            <a:pPr defTabSz="1218870" fontAlgn="base">
              <a:spcBef>
                <a:spcPct val="50000"/>
              </a:spcBef>
              <a:spcAft>
                <a:spcPct val="0"/>
              </a:spcAft>
              <a:buClr>
                <a:srgbClr val="FF5308"/>
              </a:buClr>
            </a:pPr>
            <a:r>
              <a:rPr lang="en-US" sz="2000" dirty="0">
                <a:solidFill>
                  <a:srgbClr val="000000"/>
                </a:solidFill>
                <a:latin typeface="+mj-lt"/>
                <a:cs typeface="Arial" panose="020B0604020202020204" pitchFamily="34" charset="0"/>
              </a:rPr>
              <a:t>X zones are</a:t>
            </a:r>
            <a:r>
              <a:rPr lang="en-US" sz="2000" b="1" dirty="0">
                <a:solidFill>
                  <a:srgbClr val="000000"/>
                </a:solidFill>
                <a:latin typeface="+mj-lt"/>
                <a:cs typeface="Arial" panose="020B0604020202020204" pitchFamily="34" charset="0"/>
              </a:rPr>
              <a:t> </a:t>
            </a:r>
            <a:r>
              <a:rPr lang="en-US" sz="2000" dirty="0">
                <a:solidFill>
                  <a:srgbClr val="000000"/>
                </a:solidFill>
                <a:latin typeface="+mj-lt"/>
                <a:cs typeface="Arial" panose="020B0604020202020204" pitchFamily="34" charset="0"/>
              </a:rPr>
              <a:t>low and moderate risk zones. </a:t>
            </a:r>
          </a:p>
          <a:p>
            <a:pPr marL="0" indent="0">
              <a:buNone/>
            </a:pPr>
            <a:endParaRPr lang="en-CA" sz="2000" dirty="0">
              <a:latin typeface="+mj-lt"/>
              <a:cs typeface="Arial" panose="020B0604020202020204" pitchFamily="34" charset="0"/>
            </a:endParaRPr>
          </a:p>
        </p:txBody>
      </p:sp>
      <p:pic>
        <p:nvPicPr>
          <p:cNvPr id="7" name="Picture 6" descr="A body of water&#10;&#10;Description automatically generated">
            <a:extLst>
              <a:ext uri="{FF2B5EF4-FFF2-40B4-BE49-F238E27FC236}">
                <a16:creationId xmlns:a16="http://schemas.microsoft.com/office/drawing/2014/main" id="{4DF32592-F55E-47BC-B228-AF471ABAFC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58879" y="1438272"/>
            <a:ext cx="5209234" cy="3446550"/>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24557111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19</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Terminology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Floodways</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623887" y="5412817"/>
            <a:ext cx="11010650" cy="1874365"/>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sz="2400" dirty="0">
                <a:latin typeface="+mj-lt"/>
              </a:rPr>
              <a:t>A floodway is the stream and floodplain portion that conveys floods without raising the water surface elevation higher than a designated elevation. </a:t>
            </a:r>
          </a:p>
          <a:p>
            <a:pPr marL="0" indent="0">
              <a:buNone/>
            </a:pPr>
            <a:endParaRPr lang="en-CA" sz="2000" dirty="0">
              <a:latin typeface="+mj-lt"/>
              <a:cs typeface="Arial" panose="020B0604020202020204" pitchFamily="34" charset="0"/>
            </a:endParaRPr>
          </a:p>
        </p:txBody>
      </p:sp>
      <p:pic>
        <p:nvPicPr>
          <p:cNvPr id="8" name="Picture 7" descr="Diagram&#10;&#10;Description automatically generated">
            <a:extLst>
              <a:ext uri="{FF2B5EF4-FFF2-40B4-BE49-F238E27FC236}">
                <a16:creationId xmlns:a16="http://schemas.microsoft.com/office/drawing/2014/main" id="{FB075A68-5892-4799-866A-A124F7020A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6909" y="1192163"/>
            <a:ext cx="7518181" cy="3901616"/>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692581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B125DEA-5938-4381-9998-CB99072D6F11}"/>
              </a:ext>
            </a:extLst>
          </p:cNvPr>
          <p:cNvSpPr>
            <a:spLocks noGrp="1"/>
          </p:cNvSpPr>
          <p:nvPr>
            <p:ph type="body" sz="quarter" idx="19"/>
          </p:nvPr>
        </p:nvSpPr>
        <p:spPr/>
        <p:txBody>
          <a:bodyPr lIns="91440" tIns="45720" rIns="91440" bIns="45720" anchor="ctr"/>
          <a:lstStyle/>
          <a:p>
            <a:endParaRPr lang="en-US" dirty="0">
              <a:cs typeface="Calibri Light"/>
            </a:endParaRPr>
          </a:p>
        </p:txBody>
      </p:sp>
      <p:sp>
        <p:nvSpPr>
          <p:cNvPr id="4" name="Text Placeholder 3">
            <a:extLst>
              <a:ext uri="{FF2B5EF4-FFF2-40B4-BE49-F238E27FC236}">
                <a16:creationId xmlns:a16="http://schemas.microsoft.com/office/drawing/2014/main" id="{A688E887-AF7E-4552-BBBF-39FFA6E5C147}"/>
              </a:ext>
            </a:extLst>
          </p:cNvPr>
          <p:cNvSpPr>
            <a:spLocks noGrp="1"/>
          </p:cNvSpPr>
          <p:nvPr>
            <p:ph type="body" sz="quarter" idx="18"/>
          </p:nvPr>
        </p:nvSpPr>
        <p:spPr/>
        <p:txBody>
          <a:bodyPr lIns="91440" tIns="45720" rIns="91440" bIns="45720" anchor="ctr"/>
          <a:lstStyle/>
          <a:p>
            <a:pPr>
              <a:spcBef>
                <a:spcPts val="0"/>
              </a:spcBef>
            </a:pPr>
            <a:r>
              <a:rPr lang="en-US" sz="3200" dirty="0">
                <a:cs typeface="Calibri Light"/>
              </a:rPr>
              <a:t>Buildings and Homes in Flood Hazard Areas:</a:t>
            </a:r>
          </a:p>
          <a:p>
            <a:pPr>
              <a:spcBef>
                <a:spcPts val="0"/>
              </a:spcBef>
            </a:pPr>
            <a:r>
              <a:rPr lang="en-US" sz="2400" dirty="0">
                <a:solidFill>
                  <a:schemeClr val="tx1">
                    <a:lumMod val="50000"/>
                    <a:lumOff val="50000"/>
                  </a:schemeClr>
                </a:solidFill>
                <a:cs typeface="Calibri Light"/>
              </a:rPr>
              <a:t>Connections at or Below Design Flood Elevations</a:t>
            </a:r>
          </a:p>
        </p:txBody>
      </p:sp>
      <p:sp>
        <p:nvSpPr>
          <p:cNvPr id="5" name="Text Placeholder 4">
            <a:extLst>
              <a:ext uri="{FF2B5EF4-FFF2-40B4-BE49-F238E27FC236}">
                <a16:creationId xmlns:a16="http://schemas.microsoft.com/office/drawing/2014/main" id="{1FF1D69D-014D-47BA-BFAB-8272FE94983F}"/>
              </a:ext>
            </a:extLst>
          </p:cNvPr>
          <p:cNvSpPr>
            <a:spLocks noGrp="1"/>
          </p:cNvSpPr>
          <p:nvPr>
            <p:ph type="body" sz="quarter" idx="20"/>
          </p:nvPr>
        </p:nvSpPr>
        <p:spPr/>
        <p:txBody>
          <a:bodyPr/>
          <a:lstStyle/>
          <a:p>
            <a:endParaRPr lang="en-US"/>
          </a:p>
        </p:txBody>
      </p:sp>
      <p:sp>
        <p:nvSpPr>
          <p:cNvPr id="6" name="Picture Placeholder 5">
            <a:extLst>
              <a:ext uri="{FF2B5EF4-FFF2-40B4-BE49-F238E27FC236}">
                <a16:creationId xmlns:a16="http://schemas.microsoft.com/office/drawing/2014/main" id="{DCA62A6A-13A6-4007-A0FF-1889149EFD5F}"/>
              </a:ext>
            </a:extLst>
          </p:cNvPr>
          <p:cNvSpPr>
            <a:spLocks noGrp="1"/>
          </p:cNvSpPr>
          <p:nvPr>
            <p:ph type="pic" sz="quarter" idx="16"/>
          </p:nvPr>
        </p:nvSpPr>
        <p:spPr/>
      </p:sp>
      <p:pic>
        <p:nvPicPr>
          <p:cNvPr id="8" name="Picture 7" descr="A view of a building&#10;&#10;Description automatically generated">
            <a:extLst>
              <a:ext uri="{FF2B5EF4-FFF2-40B4-BE49-F238E27FC236}">
                <a16:creationId xmlns:a16="http://schemas.microsoft.com/office/drawing/2014/main" id="{1C5FB604-9C0C-4875-AF40-8732E9524B8F}"/>
              </a:ext>
            </a:extLst>
          </p:cNvPr>
          <p:cNvPicPr>
            <a:picLocks noChangeAspect="1"/>
          </p:cNvPicPr>
          <p:nvPr/>
        </p:nvPicPr>
        <p:blipFill rotWithShape="1">
          <a:blip r:embed="rId3">
            <a:extLst>
              <a:ext uri="{28A0092B-C50C-407E-A947-70E740481C1C}">
                <a14:useLocalDpi xmlns:a14="http://schemas.microsoft.com/office/drawing/2010/main" val="0"/>
              </a:ext>
            </a:extLst>
          </a:blip>
          <a:srcRect l="1664" r="5903"/>
          <a:stretch/>
        </p:blipFill>
        <p:spPr>
          <a:xfrm>
            <a:off x="-4" y="1700320"/>
            <a:ext cx="12192004" cy="4434669"/>
          </a:xfrm>
          <a:prstGeom prst="rect">
            <a:avLst/>
          </a:prstGeom>
        </p:spPr>
      </p:pic>
    </p:spTree>
    <p:custDataLst>
      <p:tags r:id="rId1"/>
    </p:custDataLst>
    <p:extLst>
      <p:ext uri="{BB962C8B-B14F-4D97-AF65-F5344CB8AC3E}">
        <p14:creationId xmlns:p14="http://schemas.microsoft.com/office/powerpoint/2010/main" val="28298029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20</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Terminology</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Floodways (cont’d) </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629022" y="1920875"/>
            <a:ext cx="5849103"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5308"/>
              </a:buClr>
            </a:pPr>
            <a:r>
              <a:rPr lang="en-CA" sz="2400" dirty="0">
                <a:latin typeface="+mj-lt"/>
              </a:rPr>
              <a:t>Floodways vary in scale and definition. </a:t>
            </a:r>
          </a:p>
          <a:p>
            <a:pPr>
              <a:buClr>
                <a:srgbClr val="FF5308"/>
              </a:buClr>
            </a:pPr>
            <a:endParaRPr lang="en-CA" sz="2400" dirty="0">
              <a:latin typeface="+mj-lt"/>
            </a:endParaRPr>
          </a:p>
          <a:p>
            <a:pPr>
              <a:buClr>
                <a:srgbClr val="FF5308"/>
              </a:buClr>
            </a:pPr>
            <a:r>
              <a:rPr lang="en-CA" sz="2400" dirty="0">
                <a:latin typeface="+mj-lt"/>
              </a:rPr>
              <a:t>Determine whether the buildings are in a current or future one that may grow.</a:t>
            </a:r>
          </a:p>
          <a:p>
            <a:pPr>
              <a:buClr>
                <a:srgbClr val="FF5308"/>
              </a:buClr>
            </a:pPr>
            <a:endParaRPr lang="en-CA" sz="2400" dirty="0">
              <a:latin typeface="+mj-lt"/>
            </a:endParaRPr>
          </a:p>
          <a:p>
            <a:pPr>
              <a:buClr>
                <a:srgbClr val="FF5308"/>
              </a:buClr>
            </a:pPr>
            <a:r>
              <a:rPr lang="en-CA" sz="2400" dirty="0">
                <a:latin typeface="+mj-lt"/>
              </a:rPr>
              <a:t>FEMA flood maps can be a good source of information regard current and future flood status. </a:t>
            </a:r>
          </a:p>
          <a:p>
            <a:pPr marL="0" indent="0">
              <a:buNone/>
            </a:pPr>
            <a:endParaRPr lang="en-CA" sz="3200" dirty="0">
              <a:latin typeface="+mj-lt"/>
              <a:cs typeface="Arial" panose="020B0604020202020204" pitchFamily="34" charset="0"/>
            </a:endParaRPr>
          </a:p>
        </p:txBody>
      </p:sp>
      <p:pic>
        <p:nvPicPr>
          <p:cNvPr id="8" name="Picture 7" descr="A picture containing outdoor, grass, green, large&#10;&#10;Description automatically generated">
            <a:extLst>
              <a:ext uri="{FF2B5EF4-FFF2-40B4-BE49-F238E27FC236}">
                <a16:creationId xmlns:a16="http://schemas.microsoft.com/office/drawing/2014/main" id="{7AEC61E8-438C-48A1-87E2-A1382A83D3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0639" y="1405282"/>
            <a:ext cx="3686175" cy="2209800"/>
          </a:xfrm>
          <a:prstGeom prst="rect">
            <a:avLst/>
          </a:prstGeom>
          <a:ln w="12700">
            <a:solidFill>
              <a:srgbClr val="FF5308"/>
            </a:solidFill>
          </a:ln>
          <a:effectLst>
            <a:outerShdw blurRad="50800" dist="38100" dir="2700000" algn="tl" rotWithShape="0">
              <a:prstClr val="black">
                <a:alpha val="40000"/>
              </a:prstClr>
            </a:outerShdw>
          </a:effectLst>
        </p:spPr>
      </p:pic>
      <p:pic>
        <p:nvPicPr>
          <p:cNvPr id="10" name="Picture 9" descr="A view of a road&#10;&#10;Description automatically generated">
            <a:extLst>
              <a:ext uri="{FF2B5EF4-FFF2-40B4-BE49-F238E27FC236}">
                <a16:creationId xmlns:a16="http://schemas.microsoft.com/office/drawing/2014/main" id="{13C104F8-FA81-4861-9C3B-679177036C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0639" y="3907327"/>
            <a:ext cx="3667125" cy="2209800"/>
          </a:xfrm>
          <a:prstGeom prst="rect">
            <a:avLst/>
          </a:prstGeom>
          <a:ln w="1270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26448251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21</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Terminology</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Freeboard</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629022" y="1920875"/>
            <a:ext cx="5849103"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5308"/>
              </a:buClr>
            </a:pPr>
            <a:r>
              <a:rPr lang="en-US" sz="2400" dirty="0">
                <a:solidFill>
                  <a:srgbClr val="000000"/>
                </a:solidFill>
                <a:latin typeface="+mj-lt"/>
                <a:cs typeface="Arial" panose="020B0604020202020204" pitchFamily="34" charset="0"/>
              </a:rPr>
              <a:t>Freeboard is an additional amount of height above the BFE used as a factor of safety.</a:t>
            </a:r>
            <a:endParaRPr lang="en-US" sz="2400" dirty="0">
              <a:solidFill>
                <a:srgbClr val="000000"/>
              </a:solidFill>
              <a:latin typeface="+mj-lt"/>
            </a:endParaRPr>
          </a:p>
          <a:p>
            <a:pPr>
              <a:buClr>
                <a:srgbClr val="FF5308"/>
              </a:buClr>
            </a:pPr>
            <a:endParaRPr lang="en-US" sz="2400" dirty="0">
              <a:solidFill>
                <a:srgbClr val="000000"/>
              </a:solidFill>
              <a:latin typeface="+mj-lt"/>
            </a:endParaRPr>
          </a:p>
          <a:p>
            <a:pPr>
              <a:buClr>
                <a:srgbClr val="FF5308"/>
              </a:buClr>
            </a:pPr>
            <a:r>
              <a:rPr lang="en-US" sz="2400" b="0" i="0" dirty="0">
                <a:solidFill>
                  <a:srgbClr val="212529"/>
                </a:solidFill>
                <a:effectLst/>
                <a:latin typeface="+mj-lt"/>
              </a:rPr>
              <a:t>In normal flood protection design a freeboard of 1′ to 2′ is common.</a:t>
            </a:r>
          </a:p>
          <a:p>
            <a:pPr>
              <a:buClr>
                <a:srgbClr val="FF5308"/>
              </a:buClr>
            </a:pPr>
            <a:endParaRPr lang="en-US" sz="2400" dirty="0">
              <a:solidFill>
                <a:srgbClr val="212529"/>
              </a:solidFill>
              <a:latin typeface="+mj-lt"/>
            </a:endParaRPr>
          </a:p>
          <a:p>
            <a:pPr>
              <a:buClr>
                <a:srgbClr val="FF5308"/>
              </a:buClr>
            </a:pPr>
            <a:r>
              <a:rPr lang="en-US" sz="2400" b="0" i="0" dirty="0">
                <a:solidFill>
                  <a:srgbClr val="212529"/>
                </a:solidFill>
                <a:effectLst/>
                <a:latin typeface="+mj-lt"/>
              </a:rPr>
              <a:t>The higher the freeboard, the less flood insurance costs. </a:t>
            </a:r>
            <a:endParaRPr lang="en-CA" sz="2400" dirty="0">
              <a:latin typeface="+mj-lt"/>
            </a:endParaRPr>
          </a:p>
        </p:txBody>
      </p:sp>
      <p:pic>
        <p:nvPicPr>
          <p:cNvPr id="11" name="Picture 10">
            <a:extLst>
              <a:ext uri="{FF2B5EF4-FFF2-40B4-BE49-F238E27FC236}">
                <a16:creationId xmlns:a16="http://schemas.microsoft.com/office/drawing/2014/main" id="{AD14A401-BFDD-45CD-BFA1-84B1DC78DE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9595" y="1777041"/>
            <a:ext cx="3955378" cy="3811918"/>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9219936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22</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Terminology</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Freeboard (cont’d)</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629022" y="2265864"/>
            <a:ext cx="5849103" cy="2326272"/>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spcBef>
                <a:spcPct val="50000"/>
              </a:spcBef>
              <a:spcAft>
                <a:spcPct val="0"/>
              </a:spcAft>
              <a:buNone/>
            </a:pPr>
            <a:r>
              <a:rPr lang="en-US" sz="2400" dirty="0">
                <a:solidFill>
                  <a:prstClr val="black"/>
                </a:solidFill>
                <a:latin typeface="+mj-lt"/>
                <a:cs typeface="Arial" panose="020B0604020202020204" pitchFamily="34" charset="0"/>
              </a:rPr>
              <a:t>Freeboard is the dimension between the white coconut layer that represents the flood wave tops and the red element which represents the underside of the house itself.</a:t>
            </a:r>
          </a:p>
        </p:txBody>
      </p:sp>
      <p:pic>
        <p:nvPicPr>
          <p:cNvPr id="7" name="Picture 6" descr="A picture containing cake, birthday, table, outdoor&#10;&#10;Description automatically generated">
            <a:extLst>
              <a:ext uri="{FF2B5EF4-FFF2-40B4-BE49-F238E27FC236}">
                <a16:creationId xmlns:a16="http://schemas.microsoft.com/office/drawing/2014/main" id="{CCD88D07-4BB5-46C1-A4FB-DE539505EE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3875" y="1920875"/>
            <a:ext cx="4488524" cy="3501189"/>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5062973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96DA1D2-2124-4934-BF8B-73907AE91AC5}"/>
              </a:ext>
            </a:extLst>
          </p:cNvPr>
          <p:cNvSpPr>
            <a:spLocks noGrp="1"/>
          </p:cNvSpPr>
          <p:nvPr>
            <p:ph type="body" sz="quarter" idx="15"/>
          </p:nvPr>
        </p:nvSpPr>
        <p:spPr>
          <a:xfrm>
            <a:off x="394232" y="1450961"/>
            <a:ext cx="5997343" cy="3956078"/>
          </a:xfrm>
        </p:spPr>
        <p:txBody>
          <a:bodyPr/>
          <a:lstStyle/>
          <a:p>
            <a:r>
              <a:rPr lang="en-US" sz="3600" dirty="0"/>
              <a:t>General Flood Requirements</a:t>
            </a:r>
          </a:p>
        </p:txBody>
      </p:sp>
      <p:sp>
        <p:nvSpPr>
          <p:cNvPr id="2" name="Slide Number Placeholder 1">
            <a:extLst>
              <a:ext uri="{FF2B5EF4-FFF2-40B4-BE49-F238E27FC236}">
                <a16:creationId xmlns:a16="http://schemas.microsoft.com/office/drawing/2014/main" id="{C63F1995-3F13-447B-9CA9-781017C664CB}"/>
              </a:ext>
            </a:extLst>
          </p:cNvPr>
          <p:cNvSpPr>
            <a:spLocks noGrp="1"/>
          </p:cNvSpPr>
          <p:nvPr>
            <p:ph type="sldNum" sz="quarter" idx="4294967295"/>
          </p:nvPr>
        </p:nvSpPr>
        <p:spPr>
          <a:xfrm>
            <a:off x="0" y="6492875"/>
            <a:ext cx="581025" cy="365125"/>
          </a:xfrm>
          <a:prstGeom prst="rect">
            <a:avLst/>
          </a:prstGeom>
        </p:spPr>
        <p:txBody>
          <a:bodyPr/>
          <a:lstStyle/>
          <a:p>
            <a:fld id="{C3BA0D88-F0C8-48DB-9B3A-2218CC24BBD3}" type="slidenum">
              <a:rPr lang="en-US" smtClean="0"/>
              <a:pPr/>
              <a:t>23</a:t>
            </a:fld>
            <a:endParaRPr lang="en-US"/>
          </a:p>
        </p:txBody>
      </p:sp>
      <p:pic>
        <p:nvPicPr>
          <p:cNvPr id="8" name="Picture 7" descr="A picture containing outdoor, light, traffic, street&#10;&#10;Description automatically generated">
            <a:extLst>
              <a:ext uri="{FF2B5EF4-FFF2-40B4-BE49-F238E27FC236}">
                <a16:creationId xmlns:a16="http://schemas.microsoft.com/office/drawing/2014/main" id="{D5999082-7FE6-4770-9956-B65F6CDB6EC2}"/>
              </a:ext>
            </a:extLst>
          </p:cNvPr>
          <p:cNvPicPr>
            <a:picLocks noChangeAspect="1"/>
          </p:cNvPicPr>
          <p:nvPr/>
        </p:nvPicPr>
        <p:blipFill rotWithShape="1">
          <a:blip r:embed="rId4">
            <a:extLst>
              <a:ext uri="{28A0092B-C50C-407E-A947-70E740481C1C}">
                <a14:useLocalDpi xmlns:a14="http://schemas.microsoft.com/office/drawing/2010/main" val="0"/>
              </a:ext>
            </a:extLst>
          </a:blip>
          <a:srcRect l="13648" t="24020" r="44330"/>
          <a:stretch/>
        </p:blipFill>
        <p:spPr>
          <a:xfrm>
            <a:off x="7071360" y="0"/>
            <a:ext cx="5130766" cy="6871287"/>
          </a:xfrm>
          <a:prstGeom prst="rect">
            <a:avLst/>
          </a:prstGeom>
        </p:spPr>
      </p:pic>
      <p:sp>
        <p:nvSpPr>
          <p:cNvPr id="6" name="Rectangle 5">
            <a:extLst>
              <a:ext uri="{FF2B5EF4-FFF2-40B4-BE49-F238E27FC236}">
                <a16:creationId xmlns:a16="http://schemas.microsoft.com/office/drawing/2014/main" id="{73FD6CB1-4761-4E6F-AEAF-7FC1DA9E9EBB}"/>
              </a:ext>
            </a:extLst>
          </p:cNvPr>
          <p:cNvSpPr/>
          <p:nvPr/>
        </p:nvSpPr>
        <p:spPr>
          <a:xfrm>
            <a:off x="5711791" y="-13287"/>
            <a:ext cx="1359569" cy="6884573"/>
          </a:xfrm>
          <a:prstGeom prst="rect">
            <a:avLst/>
          </a:prstGeom>
          <a:gradFill>
            <a:gsLst>
              <a:gs pos="2000">
                <a:schemeClr val="accent1">
                  <a:lumMod val="5000"/>
                  <a:lumOff val="95000"/>
                  <a:alpha val="0"/>
                </a:schemeClr>
              </a:gs>
              <a:gs pos="77000">
                <a:srgbClr val="FF530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impson Strong-Tie | Homepage">
            <a:extLst>
              <a:ext uri="{FF2B5EF4-FFF2-40B4-BE49-F238E27FC236}">
                <a16:creationId xmlns:a16="http://schemas.microsoft.com/office/drawing/2014/main" id="{6DF5D01B-22E0-45D6-93ED-8D69C5976C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44989" y="5785101"/>
            <a:ext cx="890336" cy="8903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6097638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24</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General Flood Requirements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endParaRPr lang="en-US" dirty="0"/>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219949" y="1424126"/>
            <a:ext cx="6234114"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8870" fontAlgn="base">
              <a:spcBef>
                <a:spcPct val="50000"/>
              </a:spcBef>
              <a:spcAft>
                <a:spcPct val="0"/>
              </a:spcAft>
              <a:buClr>
                <a:srgbClr val="FF5308"/>
              </a:buClr>
            </a:pPr>
            <a:r>
              <a:rPr lang="en-US" sz="2000" dirty="0">
                <a:latin typeface="+mj-lt"/>
                <a:cs typeface="Arial" panose="020B0604020202020204" pitchFamily="34" charset="0"/>
              </a:rPr>
              <a:t>The National Flood Insurance Program (NFIP) for new construction and major improvements a flood-prone area requires that buildings should be: </a:t>
            </a:r>
          </a:p>
          <a:p>
            <a:pPr defTabSz="1218870" fontAlgn="base">
              <a:spcBef>
                <a:spcPct val="50000"/>
              </a:spcBef>
              <a:spcAft>
                <a:spcPct val="0"/>
              </a:spcAft>
            </a:pPr>
            <a:endParaRPr lang="en-US" sz="2000" dirty="0">
              <a:latin typeface="+mj-lt"/>
              <a:cs typeface="Arial" panose="020B0604020202020204" pitchFamily="34" charset="0"/>
            </a:endParaRPr>
          </a:p>
          <a:p>
            <a:pPr marL="685800" indent="-342900" defTabSz="1218870" fontAlgn="base">
              <a:spcBef>
                <a:spcPct val="50000"/>
              </a:spcBef>
              <a:spcAft>
                <a:spcPct val="0"/>
              </a:spcAft>
              <a:buClr>
                <a:srgbClr val="FF5308"/>
              </a:buClr>
              <a:buFont typeface="+mj-lt"/>
              <a:buAutoNum type="arabicPeriod"/>
            </a:pPr>
            <a:r>
              <a:rPr lang="en-US" sz="2000" dirty="0">
                <a:latin typeface="+mj-lt"/>
                <a:cs typeface="Arial" panose="020B0604020202020204" pitchFamily="34" charset="0"/>
              </a:rPr>
              <a:t>Adequately anchored to prevent flotation, collapse, or lateral movement</a:t>
            </a:r>
          </a:p>
          <a:p>
            <a:pPr marL="685800" indent="-342900" defTabSz="1218870" fontAlgn="base">
              <a:spcBef>
                <a:spcPct val="50000"/>
              </a:spcBef>
              <a:spcAft>
                <a:spcPct val="0"/>
              </a:spcAft>
              <a:buClr>
                <a:srgbClr val="FF5308"/>
              </a:buClr>
              <a:buFont typeface="+mj-lt"/>
              <a:buAutoNum type="arabicPeriod"/>
            </a:pPr>
            <a:r>
              <a:rPr lang="en-US" sz="2000" dirty="0">
                <a:latin typeface="+mj-lt"/>
                <a:cs typeface="Arial" panose="020B0604020202020204" pitchFamily="34" charset="0"/>
              </a:rPr>
              <a:t>constructed with flood resistant materials, and</a:t>
            </a:r>
            <a:endParaRPr lang="en-US" sz="2000" dirty="0">
              <a:latin typeface="+mj-lt"/>
            </a:endParaRPr>
          </a:p>
          <a:p>
            <a:pPr marL="685800" indent="-342900" defTabSz="1218870" fontAlgn="base">
              <a:spcBef>
                <a:spcPct val="50000"/>
              </a:spcBef>
              <a:spcAft>
                <a:spcPct val="0"/>
              </a:spcAft>
              <a:buClr>
                <a:srgbClr val="FF5308"/>
              </a:buClr>
              <a:buFont typeface="+mj-lt"/>
              <a:buAutoNum type="arabicPeriod"/>
            </a:pPr>
            <a:r>
              <a:rPr lang="en-US" sz="2000" dirty="0">
                <a:latin typeface="+mj-lt"/>
                <a:cs typeface="Arial" panose="020B0604020202020204" pitchFamily="34" charset="0"/>
              </a:rPr>
              <a:t>constructed to minimize flood damages.</a:t>
            </a:r>
          </a:p>
          <a:p>
            <a:endParaRPr lang="en-US" sz="2000" dirty="0">
              <a:latin typeface="+mj-lt"/>
              <a:cs typeface="Arial" panose="020B0604020202020204" pitchFamily="34" charset="0"/>
            </a:endParaRPr>
          </a:p>
          <a:p>
            <a:pPr>
              <a:buClr>
                <a:srgbClr val="FF5308"/>
              </a:buClr>
            </a:pPr>
            <a:r>
              <a:rPr lang="en-US" sz="2000" dirty="0">
                <a:latin typeface="+mj-lt"/>
                <a:cs typeface="Arial" panose="020B0604020202020204" pitchFamily="34" charset="0"/>
              </a:rPr>
              <a:t>NFIP also requires that the community be constructed according to the criteria of floodplain construction.</a:t>
            </a:r>
            <a:endParaRPr lang="en-CA" sz="2000" dirty="0">
              <a:latin typeface="+mj-lt"/>
            </a:endParaRPr>
          </a:p>
        </p:txBody>
      </p:sp>
      <p:pic>
        <p:nvPicPr>
          <p:cNvPr id="7" name="Picture 6" descr="A person standing in front of a building&#10;&#10;Description automatically generated">
            <a:extLst>
              <a:ext uri="{FF2B5EF4-FFF2-40B4-BE49-F238E27FC236}">
                <a16:creationId xmlns:a16="http://schemas.microsoft.com/office/drawing/2014/main" id="{7AD41FE2-287F-423B-943C-05101D6A32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0466" y="1369873"/>
            <a:ext cx="3572496" cy="4626253"/>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8722203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25</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General Flood Requirements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Flood-Resistant Construction Requirements </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15102" y="1214438"/>
            <a:ext cx="11161796"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00000"/>
              </a:lnSpc>
              <a:spcBef>
                <a:spcPts val="800"/>
              </a:spcBef>
              <a:buNone/>
            </a:pPr>
            <a:r>
              <a:rPr lang="en-US" sz="2400" b="1" i="1" dirty="0">
                <a:solidFill>
                  <a:srgbClr val="FF5308"/>
                </a:solidFill>
                <a:latin typeface="+mj-lt"/>
                <a:cs typeface="Arial" panose="020B0604020202020204" pitchFamily="34" charset="0"/>
              </a:rPr>
              <a:t>International Residential Code</a:t>
            </a:r>
            <a:r>
              <a:rPr lang="en-US" sz="2400" b="1" baseline="30000" dirty="0">
                <a:solidFill>
                  <a:srgbClr val="FF5308"/>
                </a:solidFill>
                <a:latin typeface="+mj-lt"/>
                <a:cs typeface="Arial" panose="020B0604020202020204" pitchFamily="34" charset="0"/>
              </a:rPr>
              <a:t>®</a:t>
            </a:r>
            <a:r>
              <a:rPr lang="en-US" sz="2400" b="1" dirty="0">
                <a:solidFill>
                  <a:srgbClr val="FF5308"/>
                </a:solidFill>
                <a:latin typeface="+mj-lt"/>
                <a:cs typeface="Arial" panose="020B0604020202020204" pitchFamily="34" charset="0"/>
              </a:rPr>
              <a:t> (IRC)</a:t>
            </a:r>
            <a:endParaRPr lang="en-US" sz="2400" b="1" dirty="0">
              <a:latin typeface="+mj-lt"/>
              <a:cs typeface="Arial" panose="020B0604020202020204" pitchFamily="34" charset="0"/>
            </a:endParaRPr>
          </a:p>
          <a:p>
            <a:pPr marL="457200" indent="-285750" algn="l">
              <a:lnSpc>
                <a:spcPct val="100000"/>
              </a:lnSpc>
              <a:spcBef>
                <a:spcPts val="800"/>
              </a:spcBef>
              <a:buFont typeface="Arial" panose="020B0604020202020204" pitchFamily="34" charset="0"/>
              <a:buChar char="•"/>
            </a:pPr>
            <a:r>
              <a:rPr lang="en-US" sz="2400" b="1" dirty="0">
                <a:latin typeface="+mj-lt"/>
                <a:cs typeface="Arial" panose="020B0604020202020204" pitchFamily="34" charset="0"/>
              </a:rPr>
              <a:t>R322.1</a:t>
            </a:r>
            <a:r>
              <a:rPr lang="en-US" sz="2400" dirty="0">
                <a:latin typeface="+mj-lt"/>
                <a:cs typeface="Arial" panose="020B0604020202020204" pitchFamily="34" charset="0"/>
              </a:rPr>
              <a:t> Flood-Resistant Construction. Applies to all buildings and structures constructed in A or V zones and coastal A zones</a:t>
            </a:r>
          </a:p>
          <a:p>
            <a:pPr marL="457200" indent="-285750" algn="l">
              <a:lnSpc>
                <a:spcPct val="100000"/>
              </a:lnSpc>
              <a:spcBef>
                <a:spcPts val="800"/>
              </a:spcBef>
              <a:buFont typeface="Arial" panose="020B0604020202020204" pitchFamily="34" charset="0"/>
              <a:buChar char="•"/>
            </a:pPr>
            <a:r>
              <a:rPr lang="en-US" sz="2400" b="1" dirty="0">
                <a:latin typeface="+mj-lt"/>
                <a:cs typeface="Arial" panose="020B0604020202020204" pitchFamily="34" charset="0"/>
              </a:rPr>
              <a:t>R301.2.4/R322.1</a:t>
            </a:r>
            <a:r>
              <a:rPr lang="en-US" sz="2400" dirty="0">
                <a:latin typeface="+mj-lt"/>
                <a:cs typeface="Arial" panose="020B0604020202020204" pitchFamily="34" charset="0"/>
              </a:rPr>
              <a:t>…Exception: buildings and structures in floodways shall be designed and constructed in accordance with American Society of Civil Engineers (ASCE) 24.</a:t>
            </a:r>
          </a:p>
          <a:p>
            <a:pPr marL="1030081" lvl="1" indent="-457071" defTabSz="1218870" fontAlgn="base">
              <a:spcBef>
                <a:spcPct val="0"/>
              </a:spcBef>
              <a:spcAft>
                <a:spcPct val="0"/>
              </a:spcAft>
            </a:pPr>
            <a:endParaRPr lang="en-US" sz="2000" b="1" dirty="0">
              <a:latin typeface="+mj-lt"/>
              <a:cs typeface="Arial" panose="020B0604020202020204" pitchFamily="34" charset="0"/>
            </a:endParaRPr>
          </a:p>
          <a:p>
            <a:pPr marL="0" indent="0" defTabSz="1218870" fontAlgn="base">
              <a:spcBef>
                <a:spcPct val="0"/>
              </a:spcBef>
              <a:spcAft>
                <a:spcPct val="0"/>
              </a:spcAft>
              <a:buNone/>
            </a:pPr>
            <a:r>
              <a:rPr lang="en-US" sz="2400" b="1" i="1" dirty="0">
                <a:solidFill>
                  <a:srgbClr val="FF5308"/>
                </a:solidFill>
                <a:latin typeface="+mj-lt"/>
                <a:cs typeface="Arial" panose="020B0604020202020204" pitchFamily="34" charset="0"/>
              </a:rPr>
              <a:t>International Building Code</a:t>
            </a:r>
            <a:r>
              <a:rPr lang="en-US" sz="2400" b="1" baseline="30000" dirty="0">
                <a:solidFill>
                  <a:srgbClr val="FF5308"/>
                </a:solidFill>
                <a:latin typeface="+mj-lt"/>
                <a:cs typeface="Arial" panose="020B0604020202020204" pitchFamily="34" charset="0"/>
              </a:rPr>
              <a:t>®</a:t>
            </a:r>
            <a:r>
              <a:rPr lang="en-US" sz="2400" b="1" dirty="0">
                <a:solidFill>
                  <a:srgbClr val="FF5308"/>
                </a:solidFill>
                <a:latin typeface="+mj-lt"/>
                <a:cs typeface="Arial" panose="020B0604020202020204" pitchFamily="34" charset="0"/>
              </a:rPr>
              <a:t> (IBC) 2000–2018</a:t>
            </a:r>
          </a:p>
          <a:p>
            <a:pPr defTabSz="1218870" fontAlgn="base">
              <a:spcBef>
                <a:spcPct val="0"/>
              </a:spcBef>
              <a:spcAft>
                <a:spcPct val="0"/>
              </a:spcAft>
            </a:pPr>
            <a:endParaRPr lang="en-US" sz="2400" b="1" dirty="0">
              <a:latin typeface="+mj-lt"/>
              <a:cs typeface="Arial" panose="020B0604020202020204" pitchFamily="34" charset="0"/>
            </a:endParaRPr>
          </a:p>
          <a:p>
            <a:pPr marL="457200" indent="-285750" defTabSz="1218870" fontAlgn="base">
              <a:spcBef>
                <a:spcPct val="0"/>
              </a:spcBef>
              <a:spcAft>
                <a:spcPct val="0"/>
              </a:spcAft>
              <a:buFont typeface="Arial" panose="020B0604020202020204" pitchFamily="34" charset="0"/>
              <a:buChar char="•"/>
            </a:pPr>
            <a:r>
              <a:rPr lang="en-US" sz="2400" b="1" dirty="0">
                <a:latin typeface="+mj-lt"/>
                <a:cs typeface="Arial" panose="020B0604020202020204" pitchFamily="34" charset="0"/>
              </a:rPr>
              <a:t>1612.4/1612.2</a:t>
            </a:r>
            <a:r>
              <a:rPr lang="en-US" sz="2400" dirty="0">
                <a:latin typeface="+mj-lt"/>
                <a:cs typeface="Arial" panose="020B0604020202020204" pitchFamily="34" charset="0"/>
              </a:rPr>
              <a:t> all buildings in flood hazard areas, including coastal high-hazard areas and coastal A zones, shall be in accordance with Chapter 5 of ASCE 7 and ASCE 24.</a:t>
            </a:r>
          </a:p>
        </p:txBody>
      </p:sp>
    </p:spTree>
    <p:custDataLst>
      <p:tags r:id="rId1"/>
    </p:custDataLst>
    <p:extLst>
      <p:ext uri="{BB962C8B-B14F-4D97-AF65-F5344CB8AC3E}">
        <p14:creationId xmlns:p14="http://schemas.microsoft.com/office/powerpoint/2010/main" val="3773856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26</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General Flood Requirements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Flood-Resistant Construction Requirements (cont’d) </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15102" y="1121862"/>
            <a:ext cx="11161796" cy="5005888"/>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latin typeface="+mj-lt"/>
                <a:cs typeface="Arial" panose="020B0604020202020204" pitchFamily="34" charset="0"/>
              </a:rPr>
              <a:t>The NFIP, IRC, and ASCE 24 all require structural systems to be designed to resist flotation, collapse, or permanent lateral movement from flooding.</a:t>
            </a:r>
            <a:endParaRPr lang="en-US" sz="2400" b="1" i="1" dirty="0">
              <a:latin typeface="+mj-lt"/>
              <a:cs typeface="Arial" panose="020B0604020202020204" pitchFamily="34" charset="0"/>
            </a:endParaRPr>
          </a:p>
          <a:p>
            <a:pPr defTabSz="1218870" fontAlgn="base">
              <a:spcBef>
                <a:spcPct val="0"/>
              </a:spcBef>
              <a:spcAft>
                <a:spcPct val="0"/>
              </a:spcAft>
            </a:pPr>
            <a:endParaRPr lang="en-US" sz="2400" b="1" dirty="0">
              <a:latin typeface="+mj-lt"/>
              <a:cs typeface="Arial" panose="020B0604020202020204" pitchFamily="34" charset="0"/>
            </a:endParaRPr>
          </a:p>
          <a:p>
            <a:pPr marL="0" indent="0" defTabSz="1218870" fontAlgn="base">
              <a:spcBef>
                <a:spcPct val="0"/>
              </a:spcBef>
              <a:spcAft>
                <a:spcPct val="0"/>
              </a:spcAft>
              <a:buNone/>
            </a:pPr>
            <a:r>
              <a:rPr lang="en-US" sz="2400" b="1" dirty="0">
                <a:solidFill>
                  <a:srgbClr val="FF5308"/>
                </a:solidFill>
                <a:latin typeface="+mj-lt"/>
                <a:cs typeface="Arial" panose="020B0604020202020204" pitchFamily="34" charset="0"/>
              </a:rPr>
              <a:t>IRC 2000–2018</a:t>
            </a:r>
          </a:p>
          <a:p>
            <a:pPr marL="0" indent="0" defTabSz="1218870" fontAlgn="base">
              <a:spcBef>
                <a:spcPct val="0"/>
              </a:spcBef>
              <a:spcAft>
                <a:spcPct val="0"/>
              </a:spcAft>
              <a:buNone/>
            </a:pPr>
            <a:endParaRPr lang="en-US" sz="2400" b="1" dirty="0">
              <a:latin typeface="+mj-lt"/>
              <a:cs typeface="Arial" panose="020B0604020202020204" pitchFamily="34" charset="0"/>
            </a:endParaRPr>
          </a:p>
          <a:p>
            <a:pPr lvl="1" indent="-285750">
              <a:spcBef>
                <a:spcPts val="0"/>
              </a:spcBef>
              <a:buFont typeface="Arial" panose="020B0604020202020204" pitchFamily="34" charset="0"/>
              <a:buChar char="•"/>
            </a:pPr>
            <a:r>
              <a:rPr lang="en-US" sz="2000" b="1" dirty="0">
                <a:latin typeface="+mj-lt"/>
                <a:cs typeface="Arial" panose="020B0604020202020204" pitchFamily="34" charset="0"/>
              </a:rPr>
              <a:t>R322.1.2 </a:t>
            </a:r>
            <a:r>
              <a:rPr lang="en-US" sz="2000" dirty="0">
                <a:latin typeface="+mj-lt"/>
                <a:cs typeface="Arial" panose="020B0604020202020204" pitchFamily="34" charset="0"/>
              </a:rPr>
              <a:t>Structural systems…shall be designed, connected, and anchored to resist flotation etc. due to structural loads and stresses from flooding …..	</a:t>
            </a:r>
          </a:p>
          <a:p>
            <a:pPr marL="487548" algn="l">
              <a:lnSpc>
                <a:spcPct val="100000"/>
              </a:lnSpc>
              <a:spcBef>
                <a:spcPts val="0"/>
              </a:spcBef>
            </a:pPr>
            <a:endParaRPr lang="en-US" sz="2400" dirty="0">
              <a:latin typeface="+mj-lt"/>
              <a:cs typeface="Arial" panose="020B0604020202020204" pitchFamily="34" charset="0"/>
            </a:endParaRPr>
          </a:p>
          <a:p>
            <a:pPr marL="0" indent="0" fontAlgn="base">
              <a:spcBef>
                <a:spcPct val="20000"/>
              </a:spcBef>
              <a:spcAft>
                <a:spcPct val="0"/>
              </a:spcAft>
              <a:buNone/>
            </a:pPr>
            <a:r>
              <a:rPr lang="en-US" sz="2400" b="1" dirty="0">
                <a:solidFill>
                  <a:srgbClr val="FF5308"/>
                </a:solidFill>
                <a:latin typeface="+mj-lt"/>
                <a:cs typeface="Arial" panose="020B0604020202020204" pitchFamily="34" charset="0"/>
              </a:rPr>
              <a:t>ASCE 24-05/14 </a:t>
            </a:r>
            <a:r>
              <a:rPr lang="en-US" sz="2400" dirty="0">
                <a:latin typeface="+mj-lt"/>
                <a:cs typeface="Arial" panose="020B0604020202020204" pitchFamily="34" charset="0"/>
              </a:rPr>
              <a:t>(referenced by the IBC and for all buildings in floodways)</a:t>
            </a:r>
          </a:p>
          <a:p>
            <a:pPr marL="0" indent="0" fontAlgn="base">
              <a:spcBef>
                <a:spcPct val="20000"/>
              </a:spcBef>
              <a:spcAft>
                <a:spcPct val="0"/>
              </a:spcAft>
              <a:buNone/>
            </a:pPr>
            <a:endParaRPr lang="en-US" sz="2400" dirty="0">
              <a:latin typeface="+mj-lt"/>
              <a:cs typeface="Arial" panose="020B0604020202020204" pitchFamily="34" charset="0"/>
            </a:endParaRPr>
          </a:p>
          <a:p>
            <a:pPr lvl="1" indent="-285750" fontAlgn="base">
              <a:spcAft>
                <a:spcPct val="0"/>
              </a:spcAft>
              <a:buFont typeface="Arial" panose="020B0604020202020204" pitchFamily="34" charset="0"/>
              <a:buChar char="•"/>
            </a:pPr>
            <a:r>
              <a:rPr lang="en-US" sz="2000" b="1" dirty="0">
                <a:latin typeface="+mj-lt"/>
                <a:cs typeface="Arial" panose="020B0604020202020204" pitchFamily="34" charset="0"/>
              </a:rPr>
              <a:t>1.5.1 General. </a:t>
            </a:r>
            <a:r>
              <a:rPr lang="en-US" sz="2000" dirty="0">
                <a:latin typeface="+mj-lt"/>
                <a:cs typeface="Arial" panose="020B0604020202020204" pitchFamily="34" charset="0"/>
              </a:rPr>
              <a:t>New construction or substantial improvements shall be designed, constructed, connected, and anchored to resist flotation, collapse, or permanent lateral movement… </a:t>
            </a:r>
          </a:p>
          <a:p>
            <a:pPr lvl="1" indent="-285750" fontAlgn="base">
              <a:spcAft>
                <a:spcPct val="0"/>
              </a:spcAft>
              <a:buFont typeface="Arial" panose="020B0604020202020204" pitchFamily="34" charset="0"/>
              <a:buChar char="•"/>
            </a:pPr>
            <a:r>
              <a:rPr lang="en-US" sz="2000" b="1" dirty="0">
                <a:latin typeface="+mj-lt"/>
                <a:cs typeface="Arial" panose="020B0604020202020204" pitchFamily="34" charset="0"/>
              </a:rPr>
              <a:t>1.6.1 </a:t>
            </a:r>
            <a:r>
              <a:rPr lang="en-US" sz="2000" dirty="0">
                <a:latin typeface="+mj-lt"/>
                <a:cs typeface="Arial" panose="020B0604020202020204" pitchFamily="34" charset="0"/>
              </a:rPr>
              <a:t>Design and construction of structures located in flood hazard areas shall consider all flood-related loads and conditions… </a:t>
            </a:r>
          </a:p>
        </p:txBody>
      </p:sp>
    </p:spTree>
    <p:custDataLst>
      <p:tags r:id="rId1"/>
    </p:custDataLst>
    <p:extLst>
      <p:ext uri="{BB962C8B-B14F-4D97-AF65-F5344CB8AC3E}">
        <p14:creationId xmlns:p14="http://schemas.microsoft.com/office/powerpoint/2010/main" val="24129412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27</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General Flood Requirements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Flood-Resistant Construction Requirements (cont’d) </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15102" y="1214438"/>
            <a:ext cx="11161796"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sz="2400" dirty="0">
                <a:latin typeface="+mj-lt"/>
                <a:cs typeface="Arial" panose="020B0604020202020204" pitchFamily="34" charset="0"/>
              </a:rPr>
              <a:t>Note how many lateral and vertical forces there can be from the water alone.</a:t>
            </a:r>
          </a:p>
        </p:txBody>
      </p:sp>
      <p:pic>
        <p:nvPicPr>
          <p:cNvPr id="7" name="Picture 6">
            <a:extLst>
              <a:ext uri="{FF2B5EF4-FFF2-40B4-BE49-F238E27FC236}">
                <a16:creationId xmlns:a16="http://schemas.microsoft.com/office/drawing/2014/main" id="{A035E429-057B-4679-840E-8373CEC132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7434" y="1973178"/>
            <a:ext cx="8677132" cy="4042602"/>
          </a:xfrm>
          <a:prstGeom prst="rect">
            <a:avLst/>
          </a:prstGeom>
        </p:spPr>
      </p:pic>
    </p:spTree>
    <p:custDataLst>
      <p:tags r:id="rId1"/>
    </p:custDataLst>
    <p:extLst>
      <p:ext uri="{BB962C8B-B14F-4D97-AF65-F5344CB8AC3E}">
        <p14:creationId xmlns:p14="http://schemas.microsoft.com/office/powerpoint/2010/main" val="9114956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28</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General Flood Requirements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Flood-Resistant Construction Requirements (cont’d) </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7046496" y="1898776"/>
            <a:ext cx="4550191" cy="3790698"/>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5308"/>
              </a:buClr>
            </a:pPr>
            <a:r>
              <a:rPr lang="en-US" sz="2400" dirty="0">
                <a:latin typeface="+mj-lt"/>
                <a:cs typeface="Arial" panose="020B0604020202020204" pitchFamily="34" charset="0"/>
              </a:rPr>
              <a:t>During storms, buildings are also subject to wind-related forces.</a:t>
            </a:r>
          </a:p>
          <a:p>
            <a:pPr>
              <a:buClr>
                <a:srgbClr val="FF5308"/>
              </a:buClr>
            </a:pPr>
            <a:endParaRPr lang="en-US" sz="2400" dirty="0">
              <a:latin typeface="+mj-lt"/>
            </a:endParaRPr>
          </a:p>
          <a:p>
            <a:pPr>
              <a:buClr>
                <a:srgbClr val="FF5308"/>
              </a:buClr>
            </a:pPr>
            <a:r>
              <a:rPr lang="en-US" sz="2400" dirty="0">
                <a:latin typeface="+mj-lt"/>
                <a:cs typeface="Arial" panose="020B0604020202020204" pitchFamily="34" charset="0"/>
              </a:rPr>
              <a:t>Connections must be able to deal with wind and water forces.</a:t>
            </a:r>
          </a:p>
          <a:p>
            <a:pPr marL="0" indent="0">
              <a:buNone/>
            </a:pPr>
            <a:endParaRPr lang="en-CA" sz="2400" dirty="0">
              <a:latin typeface="+mj-lt"/>
            </a:endParaRPr>
          </a:p>
        </p:txBody>
      </p:sp>
      <p:pic>
        <p:nvPicPr>
          <p:cNvPr id="8" name="Picture 7" descr="A body of water&#10;&#10;Description automatically generated">
            <a:extLst>
              <a:ext uri="{FF2B5EF4-FFF2-40B4-BE49-F238E27FC236}">
                <a16:creationId xmlns:a16="http://schemas.microsoft.com/office/drawing/2014/main" id="{37EF4863-F126-4FCC-9C95-35B9325FA7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8463" y="1828012"/>
            <a:ext cx="5510540" cy="3658387"/>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22636705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29</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General Flood Requirements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Flood-Resistant Construction Requirements (cont’d) </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6577265" y="1787651"/>
            <a:ext cx="5144494" cy="3790698"/>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sz="2400" b="1" dirty="0">
                <a:solidFill>
                  <a:srgbClr val="FF5308"/>
                </a:solidFill>
                <a:latin typeface="+mj-lt"/>
              </a:rPr>
              <a:t>Continuous Load Path</a:t>
            </a:r>
          </a:p>
          <a:p>
            <a:endParaRPr lang="en-CA" sz="2400" dirty="0">
              <a:latin typeface="+mj-lt"/>
            </a:endParaRPr>
          </a:p>
          <a:p>
            <a:pPr>
              <a:buClr>
                <a:srgbClr val="FF5308"/>
              </a:buClr>
            </a:pPr>
            <a:r>
              <a:rPr lang="en-CA" sz="2400" dirty="0">
                <a:latin typeface="+mj-lt"/>
              </a:rPr>
              <a:t>All loads and forces must be continuously transferred through the structure to the base of the foundation.</a:t>
            </a:r>
          </a:p>
          <a:p>
            <a:pPr>
              <a:buClr>
                <a:srgbClr val="FF5308"/>
              </a:buClr>
            </a:pPr>
            <a:endParaRPr lang="en-CA" sz="2400" dirty="0">
              <a:latin typeface="+mj-lt"/>
            </a:endParaRPr>
          </a:p>
          <a:p>
            <a:pPr>
              <a:buClr>
                <a:srgbClr val="FF5308"/>
              </a:buClr>
            </a:pPr>
            <a:r>
              <a:rPr lang="en-CA" sz="2400" dirty="0">
                <a:latin typeface="+mj-lt"/>
              </a:rPr>
              <a:t>Links must transfer the loads without breaking or failing. </a:t>
            </a:r>
          </a:p>
          <a:p>
            <a:pPr marL="0" indent="0">
              <a:buNone/>
            </a:pPr>
            <a:endParaRPr lang="en-CA" sz="3200" dirty="0">
              <a:latin typeface="+mj-lt"/>
            </a:endParaRPr>
          </a:p>
        </p:txBody>
      </p:sp>
      <p:pic>
        <p:nvPicPr>
          <p:cNvPr id="7" name="Picture 6" descr="Diagram, engineering drawing&#10;&#10;Description automatically generated">
            <a:extLst>
              <a:ext uri="{FF2B5EF4-FFF2-40B4-BE49-F238E27FC236}">
                <a16:creationId xmlns:a16="http://schemas.microsoft.com/office/drawing/2014/main" id="{24363CC5-7352-4861-9F7A-7E21877ECC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861" y="1397000"/>
            <a:ext cx="5144494" cy="4572000"/>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82409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18001" y="1300529"/>
            <a:ext cx="10972800" cy="4663440"/>
          </a:xfrm>
        </p:spPr>
        <p:txBody>
          <a:bodyPr lIns="91440" tIns="45720" rIns="91440" bIns="45720" anchor="t">
            <a:normAutofit/>
          </a:bodyPr>
          <a:lstStyle/>
          <a:p>
            <a:r>
              <a:rPr lang="en-CA" sz="2400" dirty="0">
                <a:latin typeface="+mj-lt"/>
              </a:rPr>
              <a:t>Simpson Strong-Tie Company Inc.</a:t>
            </a:r>
          </a:p>
          <a:p>
            <a:r>
              <a:rPr lang="it-IT" sz="1400" dirty="0">
                <a:solidFill>
                  <a:srgbClr val="373737"/>
                </a:solidFill>
                <a:latin typeface="+mj-lt"/>
              </a:rPr>
              <a:t>PO Box 10789</a:t>
            </a:r>
            <a:br>
              <a:rPr lang="it-IT" sz="1400" dirty="0">
                <a:latin typeface="+mj-lt"/>
              </a:rPr>
            </a:br>
            <a:r>
              <a:rPr lang="it-IT" sz="1400" dirty="0">
                <a:solidFill>
                  <a:srgbClr val="373737"/>
                </a:solidFill>
                <a:latin typeface="+mj-lt"/>
              </a:rPr>
              <a:t>Pleasanton, CA 94588</a:t>
            </a:r>
            <a:endParaRPr lang="en-CA" sz="1600" dirty="0">
              <a:latin typeface="+mj-lt"/>
            </a:endParaRPr>
          </a:p>
          <a:p>
            <a:pPr>
              <a:buNone/>
            </a:pPr>
            <a:endParaRPr lang="en-US" dirty="0">
              <a:latin typeface="+mj-lt"/>
            </a:endParaRPr>
          </a:p>
          <a:p>
            <a:pPr>
              <a:buNone/>
            </a:pPr>
            <a:endParaRPr lang="en-US" sz="1000" dirty="0">
              <a:latin typeface="+mj-lt"/>
            </a:endParaRPr>
          </a:p>
          <a:p>
            <a:r>
              <a:rPr lang="en-CA" sz="1400" dirty="0">
                <a:latin typeface="+mj-lt"/>
                <a:cs typeface="Arial"/>
              </a:rPr>
              <a:t>The American Institute of Architects  </a:t>
            </a:r>
            <a:endParaRPr lang="en-CA" sz="1400" dirty="0">
              <a:latin typeface="+mj-lt"/>
            </a:endParaRPr>
          </a:p>
          <a:p>
            <a:r>
              <a:rPr lang="en-CA" sz="1400" dirty="0">
                <a:latin typeface="+mj-lt"/>
              </a:rPr>
              <a:t>This program qualifies for 1.0 LU/HSW Hour	</a:t>
            </a:r>
          </a:p>
        </p:txBody>
      </p:sp>
      <p:sp>
        <p:nvSpPr>
          <p:cNvPr id="7" name="TextBox 6"/>
          <p:cNvSpPr txBox="1"/>
          <p:nvPr/>
        </p:nvSpPr>
        <p:spPr>
          <a:xfrm>
            <a:off x="626996" y="4184812"/>
            <a:ext cx="11047003" cy="2523570"/>
          </a:xfrm>
          <a:prstGeom prst="rect">
            <a:avLst/>
          </a:prstGeom>
          <a:noFill/>
        </p:spPr>
        <p:txBody>
          <a:bodyPr wrap="square" lIns="0" tIns="60862" rIns="121725" bIns="60862" rtlCol="0">
            <a:spAutoFit/>
          </a:bodyPr>
          <a:lstStyle/>
          <a:p>
            <a:pPr>
              <a:spcBef>
                <a:spcPct val="0"/>
              </a:spcBef>
            </a:pPr>
            <a:r>
              <a:rPr lang="en-US" sz="1200" dirty="0">
                <a:solidFill>
                  <a:srgbClr val="1C1C1C"/>
                </a:solidFill>
                <a:latin typeface="+mj-lt"/>
                <a:cs typeface="Arial" pitchFamily="34" charset="0"/>
              </a:rPr>
              <a:t>Simpson Strong-Tie</a:t>
            </a:r>
            <a:r>
              <a:rPr lang="en-CA" sz="1200" dirty="0">
                <a:solidFill>
                  <a:srgbClr val="1C1C1C"/>
                </a:solidFill>
                <a:latin typeface="+mj-lt"/>
                <a:cs typeface="Arial" pitchFamily="34" charset="0"/>
              </a:rPr>
              <a:t> is a registered provider of AIA-approved continuing education under Provider Number “Insert Provider Number”. All registered AIA CES Providers must comply with the AIA Standards for Continuing Education Programs. Any questions or concerns about this provider or this learning program may be sent to AIA CES (</a:t>
            </a:r>
            <a:r>
              <a:rPr lang="en-CA" sz="1200" dirty="0">
                <a:solidFill>
                  <a:srgbClr val="1C1C1C"/>
                </a:solidFill>
                <a:latin typeface="+mj-lt"/>
                <a:cs typeface="Arial" pitchFamily="34" charset="0"/>
                <a:hlinkClick r:id="rId2"/>
              </a:rPr>
              <a:t>cessupport@aia.org</a:t>
            </a:r>
            <a:r>
              <a:rPr lang="en-CA" sz="1200" dirty="0">
                <a:solidFill>
                  <a:srgbClr val="1C1C1C"/>
                </a:solidFill>
                <a:latin typeface="+mj-lt"/>
                <a:cs typeface="Arial" pitchFamily="34" charset="0"/>
              </a:rPr>
              <a:t> or (800) AIA 3837, Option 3). </a:t>
            </a:r>
          </a:p>
          <a:p>
            <a:pPr>
              <a:spcBef>
                <a:spcPct val="0"/>
              </a:spcBef>
            </a:pPr>
            <a:endParaRPr lang="en-CA" sz="1200" dirty="0">
              <a:solidFill>
                <a:srgbClr val="1C1C1C"/>
              </a:solidFill>
              <a:latin typeface="+mj-lt"/>
              <a:cs typeface="Arial" pitchFamily="34" charset="0"/>
            </a:endParaRPr>
          </a:p>
          <a:p>
            <a:pPr>
              <a:spcBef>
                <a:spcPct val="0"/>
              </a:spcBef>
            </a:pPr>
            <a:r>
              <a:rPr lang="en-CA" sz="1200" dirty="0">
                <a:solidFill>
                  <a:srgbClr val="1C1C1C"/>
                </a:solidFill>
                <a:latin typeface="+mj-lt"/>
                <a:cs typeface="Arial" pitchFamily="34" charset="0"/>
              </a:rPr>
              <a:t>This learning program is registered with AIA CES for continuing professional education. As such, it does not include content that may be </a:t>
            </a:r>
          </a:p>
          <a:p>
            <a:pPr>
              <a:spcBef>
                <a:spcPct val="0"/>
              </a:spcBef>
            </a:pPr>
            <a:r>
              <a:rPr lang="en-CA" sz="1200" dirty="0">
                <a:solidFill>
                  <a:srgbClr val="1C1C1C"/>
                </a:solidFill>
                <a:latin typeface="+mj-lt"/>
                <a:cs typeface="Arial" pitchFamily="34" charset="0"/>
              </a:rPr>
              <a:t>deemed or construed to be an approval or endorsement by the AIA of any material of construction or any method or manner of handling, </a:t>
            </a:r>
          </a:p>
          <a:p>
            <a:pPr>
              <a:spcBef>
                <a:spcPct val="0"/>
              </a:spcBef>
            </a:pPr>
            <a:r>
              <a:rPr lang="en-CA" sz="1200" dirty="0">
                <a:solidFill>
                  <a:srgbClr val="1C1C1C"/>
                </a:solidFill>
                <a:latin typeface="+mj-lt"/>
                <a:cs typeface="Arial" pitchFamily="34" charset="0"/>
              </a:rPr>
              <a:t>using, distributing, or dealing in any material or product. </a:t>
            </a:r>
          </a:p>
          <a:p>
            <a:pPr>
              <a:spcBef>
                <a:spcPct val="0"/>
              </a:spcBef>
            </a:pPr>
            <a:endParaRPr lang="en-CA" sz="1200" dirty="0">
              <a:solidFill>
                <a:srgbClr val="1C1C1C"/>
              </a:solidFill>
              <a:latin typeface="+mj-lt"/>
              <a:cs typeface="Arial" pitchFamily="34" charset="0"/>
            </a:endParaRPr>
          </a:p>
          <a:p>
            <a:pPr>
              <a:spcBef>
                <a:spcPct val="0"/>
              </a:spcBef>
            </a:pPr>
            <a:r>
              <a:rPr lang="en-CA" sz="1200" dirty="0">
                <a:solidFill>
                  <a:srgbClr val="1C1C1C"/>
                </a:solidFill>
                <a:latin typeface="+mj-lt"/>
                <a:cs typeface="Arial" pitchFamily="34" charset="0"/>
              </a:rPr>
              <a:t>AIA continuing education credit has been reviewed and approved by AIA CES. Learners must complete the entire learning program to </a:t>
            </a:r>
          </a:p>
          <a:p>
            <a:pPr>
              <a:spcBef>
                <a:spcPct val="0"/>
              </a:spcBef>
            </a:pPr>
            <a:r>
              <a:rPr lang="en-CA" sz="1200" dirty="0">
                <a:solidFill>
                  <a:srgbClr val="1C1C1C"/>
                </a:solidFill>
                <a:latin typeface="+mj-lt"/>
                <a:cs typeface="Arial" pitchFamily="34" charset="0"/>
              </a:rPr>
              <a:t>receive continuing education credit. AIA continuing education Learning Units earned upon completion of this course will be reported to</a:t>
            </a:r>
          </a:p>
          <a:p>
            <a:pPr>
              <a:spcBef>
                <a:spcPct val="0"/>
              </a:spcBef>
            </a:pPr>
            <a:r>
              <a:rPr lang="en-CA" sz="1200" dirty="0">
                <a:solidFill>
                  <a:srgbClr val="1C1C1C"/>
                </a:solidFill>
                <a:latin typeface="+mj-lt"/>
                <a:cs typeface="Arial" pitchFamily="34" charset="0"/>
              </a:rPr>
              <a:t>AIA CES for AIA members. Certificates of Completion for both AIA members and non-AIA members are available upon completion of the course. </a:t>
            </a:r>
            <a:endParaRPr lang="en-US" sz="1200" dirty="0">
              <a:solidFill>
                <a:srgbClr val="1C1C1C"/>
              </a:solidFill>
              <a:latin typeface="+mj-lt"/>
              <a:cs typeface="Arial" pitchFamily="34" charset="0"/>
            </a:endParaRPr>
          </a:p>
          <a:p>
            <a:endParaRPr lang="en-CA" dirty="0">
              <a:latin typeface="+mj-lt"/>
            </a:endParaRPr>
          </a:p>
        </p:txBody>
      </p:sp>
      <p:sp>
        <p:nvSpPr>
          <p:cNvPr id="8" name="TextBox 7"/>
          <p:cNvSpPr txBox="1"/>
          <p:nvPr/>
        </p:nvSpPr>
        <p:spPr>
          <a:xfrm>
            <a:off x="518001" y="6400803"/>
            <a:ext cx="4357992" cy="307579"/>
          </a:xfrm>
          <a:prstGeom prst="rect">
            <a:avLst/>
          </a:prstGeom>
          <a:solidFill>
            <a:schemeClr val="bg1"/>
          </a:solidFill>
        </p:spPr>
        <p:txBody>
          <a:bodyPr wrap="square" lIns="121725" tIns="60862" rIns="121725" bIns="60862" rtlCol="0">
            <a:spAutoFit/>
          </a:bodyPr>
          <a:lstStyle/>
          <a:p>
            <a:r>
              <a:rPr lang="en-CA" sz="1200" dirty="0">
                <a:solidFill>
                  <a:srgbClr val="898989"/>
                </a:solidFill>
                <a:latin typeface="Arial" pitchFamily="34" charset="0"/>
              </a:rPr>
              <a:t>©2020 Simpson Strong-Tie</a:t>
            </a:r>
          </a:p>
        </p:txBody>
      </p:sp>
      <p:pic>
        <p:nvPicPr>
          <p:cNvPr id="9" name="Picture 8" descr="A close up of a logo&#10;&#10;Description automatically generated">
            <a:extLst>
              <a:ext uri="{FF2B5EF4-FFF2-40B4-BE49-F238E27FC236}">
                <a16:creationId xmlns:a16="http://schemas.microsoft.com/office/drawing/2014/main" id="{01D249C2-818C-45D5-8E29-B94DA797FF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13031" y="4876800"/>
            <a:ext cx="1246910" cy="914400"/>
          </a:xfrm>
          <a:prstGeom prst="rect">
            <a:avLst/>
          </a:prstGeom>
        </p:spPr>
      </p:pic>
      <p:pic>
        <p:nvPicPr>
          <p:cNvPr id="4" name="Picture 3">
            <a:extLst>
              <a:ext uri="{FF2B5EF4-FFF2-40B4-BE49-F238E27FC236}">
                <a16:creationId xmlns:a16="http://schemas.microsoft.com/office/drawing/2014/main" id="{F9CFA783-1C5C-4F40-8A28-F57FE2CD4A60}"/>
              </a:ext>
            </a:extLst>
          </p:cNvPr>
          <p:cNvPicPr>
            <a:picLocks noChangeAspect="1"/>
          </p:cNvPicPr>
          <p:nvPr/>
        </p:nvPicPr>
        <p:blipFill>
          <a:blip r:embed="rId4"/>
          <a:stretch>
            <a:fillRect/>
          </a:stretch>
        </p:blipFill>
        <p:spPr>
          <a:xfrm>
            <a:off x="6121968" y="1574074"/>
            <a:ext cx="2722917" cy="1505612"/>
          </a:xfrm>
          <a:prstGeom prst="rect">
            <a:avLst/>
          </a:prstGeom>
        </p:spPr>
      </p:pic>
      <p:sp>
        <p:nvSpPr>
          <p:cNvPr id="6" name="Title 5">
            <a:extLst>
              <a:ext uri="{FF2B5EF4-FFF2-40B4-BE49-F238E27FC236}">
                <a16:creationId xmlns:a16="http://schemas.microsoft.com/office/drawing/2014/main" id="{A13E6A25-02EA-4AE6-9D2B-67A17DAD2817}"/>
              </a:ext>
            </a:extLst>
          </p:cNvPr>
          <p:cNvSpPr>
            <a:spLocks noGrp="1"/>
          </p:cNvSpPr>
          <p:nvPr>
            <p:ph type="title"/>
          </p:nvPr>
        </p:nvSpPr>
        <p:spPr>
          <a:xfrm>
            <a:off x="518001" y="314455"/>
            <a:ext cx="11000013" cy="640080"/>
          </a:xfrm>
        </p:spPr>
        <p:txBody>
          <a:bodyPr/>
          <a:lstStyle/>
          <a:p>
            <a:r>
              <a:rPr lang="en-US" dirty="0">
                <a:latin typeface="+mj-lt"/>
              </a:rPr>
              <a:t>Buildings and Homes in Flood Hazard Areas </a:t>
            </a:r>
            <a:br>
              <a:rPr lang="en-US" dirty="0">
                <a:latin typeface="+mj-lt"/>
              </a:rPr>
            </a:br>
            <a:r>
              <a:rPr lang="en-US" sz="2400" dirty="0">
                <a:latin typeface="+mj-lt"/>
              </a:rPr>
              <a:t>Connections at or Below Design Flood Elevations </a:t>
            </a:r>
            <a:endParaRPr lang="en-US" dirty="0">
              <a:latin typeface="+mj-lt"/>
            </a:endParaRPr>
          </a:p>
        </p:txBody>
      </p:sp>
    </p:spTree>
    <p:extLst>
      <p:ext uri="{BB962C8B-B14F-4D97-AF65-F5344CB8AC3E}">
        <p14:creationId xmlns:p14="http://schemas.microsoft.com/office/powerpoint/2010/main" val="15070577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30</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General Flood Requirements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Flood-Resistant Construction Requirements (cont’d) </a:t>
            </a:r>
          </a:p>
        </p:txBody>
      </p:sp>
      <p:pic>
        <p:nvPicPr>
          <p:cNvPr id="8" name="Picture 7" descr="A house on a dirt road&#10;&#10;Description automatically generated">
            <a:extLst>
              <a:ext uri="{FF2B5EF4-FFF2-40B4-BE49-F238E27FC236}">
                <a16:creationId xmlns:a16="http://schemas.microsoft.com/office/drawing/2014/main" id="{4E6B2F16-9420-42E7-89B8-C54D774EA4BB}"/>
              </a:ext>
            </a:extLst>
          </p:cNvPr>
          <p:cNvPicPr>
            <a:picLocks noChangeAspect="1"/>
          </p:cNvPicPr>
          <p:nvPr/>
        </p:nvPicPr>
        <p:blipFill rotWithShape="1">
          <a:blip r:embed="rId4">
            <a:extLst>
              <a:ext uri="{28A0092B-C50C-407E-A947-70E740481C1C}">
                <a14:useLocalDpi xmlns:a14="http://schemas.microsoft.com/office/drawing/2010/main" val="0"/>
              </a:ext>
            </a:extLst>
          </a:blip>
          <a:srcRect l="3360" t="-1396" r="3229" b="1396"/>
          <a:stretch/>
        </p:blipFill>
        <p:spPr>
          <a:xfrm>
            <a:off x="7182853" y="2612117"/>
            <a:ext cx="3494672" cy="2005012"/>
          </a:xfrm>
          <a:prstGeom prst="rect">
            <a:avLst/>
          </a:prstGeom>
          <a:ln w="19050">
            <a:solidFill>
              <a:srgbClr val="FF5308"/>
            </a:solidFill>
          </a:ln>
          <a:effectLst>
            <a:outerShdw blurRad="50800" dist="38100" dir="2700000" algn="tl" rotWithShape="0">
              <a:prstClr val="black">
                <a:alpha val="40000"/>
              </a:prstClr>
            </a:outerShdw>
          </a:effectLst>
        </p:spPr>
      </p:pic>
      <p:sp>
        <p:nvSpPr>
          <p:cNvPr id="10" name="Content Placeholder 2">
            <a:extLst>
              <a:ext uri="{FF2B5EF4-FFF2-40B4-BE49-F238E27FC236}">
                <a16:creationId xmlns:a16="http://schemas.microsoft.com/office/drawing/2014/main" id="{7340B179-E7E7-4D7F-9AB6-56ED86E7FF02}"/>
              </a:ext>
            </a:extLst>
          </p:cNvPr>
          <p:cNvSpPr txBox="1">
            <a:spLocks/>
          </p:cNvSpPr>
          <p:nvPr/>
        </p:nvSpPr>
        <p:spPr>
          <a:xfrm>
            <a:off x="581025" y="1326471"/>
            <a:ext cx="10972800" cy="4572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sz="2400" dirty="0">
                <a:latin typeface="+mj-lt"/>
              </a:rPr>
              <a:t>This home floated off its foundation, knocked into and damaged the adjacent house, and then floated 600 yards down the street.</a:t>
            </a:r>
          </a:p>
          <a:p>
            <a:endParaRPr lang="en-CA" dirty="0"/>
          </a:p>
        </p:txBody>
      </p:sp>
      <p:pic>
        <p:nvPicPr>
          <p:cNvPr id="11" name="Picture 10" descr="A dirt road&#10;&#10;Description automatically generated">
            <a:extLst>
              <a:ext uri="{FF2B5EF4-FFF2-40B4-BE49-F238E27FC236}">
                <a16:creationId xmlns:a16="http://schemas.microsoft.com/office/drawing/2014/main" id="{81587737-881F-434E-9D27-9C4CDAD9E02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96535" y="4206536"/>
            <a:ext cx="2862385" cy="1555071"/>
          </a:xfrm>
          <a:prstGeom prst="rect">
            <a:avLst/>
          </a:prstGeom>
          <a:ln w="19050">
            <a:solidFill>
              <a:srgbClr val="FF5308"/>
            </a:solidFill>
          </a:ln>
          <a:effectLst>
            <a:outerShdw blurRad="50800" dist="38100" dir="2700000" algn="tl" rotWithShape="0">
              <a:prstClr val="black">
                <a:alpha val="40000"/>
              </a:prstClr>
            </a:outerShdw>
          </a:effectLst>
        </p:spPr>
      </p:pic>
      <p:sp>
        <p:nvSpPr>
          <p:cNvPr id="12" name="Oval 11">
            <a:extLst>
              <a:ext uri="{FF2B5EF4-FFF2-40B4-BE49-F238E27FC236}">
                <a16:creationId xmlns:a16="http://schemas.microsoft.com/office/drawing/2014/main" id="{A429236A-EF42-4E31-83B7-C73AFFF640DA}"/>
              </a:ext>
            </a:extLst>
          </p:cNvPr>
          <p:cNvSpPr/>
          <p:nvPr/>
        </p:nvSpPr>
        <p:spPr>
          <a:xfrm>
            <a:off x="8470527" y="4645120"/>
            <a:ext cx="914400" cy="914400"/>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3" name="Picture 12" descr="A person standing in front of a building&#10;&#10;Description automatically generated">
            <a:extLst>
              <a:ext uri="{FF2B5EF4-FFF2-40B4-BE49-F238E27FC236}">
                <a16:creationId xmlns:a16="http://schemas.microsoft.com/office/drawing/2014/main" id="{9123A01E-3F07-4E84-A699-68AC7DB76F3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776" y="2825205"/>
            <a:ext cx="5324224" cy="2889795"/>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26867256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31</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General Flood Requirements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Flood-Resistant Construction Requirements (cont’d) </a:t>
            </a:r>
          </a:p>
        </p:txBody>
      </p:sp>
      <p:sp>
        <p:nvSpPr>
          <p:cNvPr id="14" name="TextBox 13">
            <a:extLst>
              <a:ext uri="{FF2B5EF4-FFF2-40B4-BE49-F238E27FC236}">
                <a16:creationId xmlns:a16="http://schemas.microsoft.com/office/drawing/2014/main" id="{03D48B2E-0E41-45BA-B361-DA425F914746}"/>
              </a:ext>
            </a:extLst>
          </p:cNvPr>
          <p:cNvSpPr txBox="1"/>
          <p:nvPr/>
        </p:nvSpPr>
        <p:spPr>
          <a:xfrm>
            <a:off x="2623614" y="5419695"/>
            <a:ext cx="6934199" cy="461665"/>
          </a:xfrm>
          <a:prstGeom prst="rect">
            <a:avLst/>
          </a:prstGeom>
          <a:noFill/>
        </p:spPr>
        <p:txBody>
          <a:bodyPr wrap="square">
            <a:spAutoFit/>
          </a:bodyPr>
          <a:lstStyle/>
          <a:p>
            <a:pPr algn="ctr"/>
            <a:r>
              <a:rPr lang="en-CA" sz="2400" dirty="0">
                <a:latin typeface="+mj-lt"/>
                <a:cs typeface="Arial" panose="020B0604020202020204" pitchFamily="34" charset="0"/>
              </a:rPr>
              <a:t>This home totally collapsed from flooding forces.</a:t>
            </a:r>
          </a:p>
        </p:txBody>
      </p:sp>
      <p:pic>
        <p:nvPicPr>
          <p:cNvPr id="15" name="Picture 14" descr="A house covered in snow&#10;&#10;Description automatically generated">
            <a:extLst>
              <a:ext uri="{FF2B5EF4-FFF2-40B4-BE49-F238E27FC236}">
                <a16:creationId xmlns:a16="http://schemas.microsoft.com/office/drawing/2014/main" id="{A6272501-B327-43C5-819D-66DFE48D6D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9814" y="1238250"/>
            <a:ext cx="6781800" cy="3998620"/>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40500577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32</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Review Question</a:t>
            </a:r>
          </a:p>
        </p:txBody>
      </p:sp>
      <p:sp>
        <p:nvSpPr>
          <p:cNvPr id="14" name="TextBox 13">
            <a:extLst>
              <a:ext uri="{FF2B5EF4-FFF2-40B4-BE49-F238E27FC236}">
                <a16:creationId xmlns:a16="http://schemas.microsoft.com/office/drawing/2014/main" id="{03D48B2E-0E41-45BA-B361-DA425F914746}"/>
              </a:ext>
            </a:extLst>
          </p:cNvPr>
          <p:cNvSpPr txBox="1"/>
          <p:nvPr/>
        </p:nvSpPr>
        <p:spPr>
          <a:xfrm>
            <a:off x="581025" y="2025532"/>
            <a:ext cx="5319713" cy="2806922"/>
          </a:xfrm>
          <a:prstGeom prst="rect">
            <a:avLst/>
          </a:prstGeom>
          <a:noFill/>
        </p:spPr>
        <p:txBody>
          <a:bodyPr wrap="square">
            <a:spAutoFit/>
          </a:bodyPr>
          <a:lstStyle/>
          <a:p>
            <a:pPr defTabSz="914400" fontAlgn="base">
              <a:lnSpc>
                <a:spcPct val="90000"/>
              </a:lnSpc>
              <a:spcBef>
                <a:spcPct val="0"/>
              </a:spcBef>
              <a:spcAft>
                <a:spcPct val="0"/>
              </a:spcAft>
            </a:pPr>
            <a:r>
              <a:rPr lang="en-US" sz="2800" dirty="0">
                <a:solidFill>
                  <a:schemeClr val="tx1">
                    <a:lumMod val="75000"/>
                    <a:lumOff val="25000"/>
                  </a:schemeClr>
                </a:solidFill>
                <a:latin typeface="+mj-lt"/>
              </a:rPr>
              <a:t>There are several flood hazard areas, designated as V/VE, coastal A/AE, A/AE, and X.</a:t>
            </a:r>
          </a:p>
          <a:p>
            <a:pPr defTabSz="914400" fontAlgn="base">
              <a:lnSpc>
                <a:spcPct val="90000"/>
              </a:lnSpc>
              <a:spcBef>
                <a:spcPct val="0"/>
              </a:spcBef>
              <a:spcAft>
                <a:spcPct val="0"/>
              </a:spcAft>
            </a:pPr>
            <a:endParaRPr lang="en-US" sz="2800" dirty="0">
              <a:solidFill>
                <a:schemeClr val="tx1">
                  <a:lumMod val="75000"/>
                  <a:lumOff val="25000"/>
                </a:schemeClr>
              </a:solidFill>
              <a:latin typeface="+mj-lt"/>
            </a:endParaRPr>
          </a:p>
          <a:p>
            <a:pPr defTabSz="914400" fontAlgn="base">
              <a:lnSpc>
                <a:spcPct val="90000"/>
              </a:lnSpc>
              <a:spcBef>
                <a:spcPct val="0"/>
              </a:spcBef>
              <a:spcAft>
                <a:spcPct val="0"/>
              </a:spcAft>
            </a:pPr>
            <a:r>
              <a:rPr lang="en-US" sz="2800" dirty="0">
                <a:solidFill>
                  <a:schemeClr val="tx1">
                    <a:lumMod val="75000"/>
                    <a:lumOff val="25000"/>
                  </a:schemeClr>
                </a:solidFill>
                <a:latin typeface="+mj-lt"/>
              </a:rPr>
              <a:t>What is a V zone and what can you recall about its distinct characteristics?</a:t>
            </a:r>
          </a:p>
        </p:txBody>
      </p:sp>
      <p:pic>
        <p:nvPicPr>
          <p:cNvPr id="7" name="Picture 6">
            <a:extLst>
              <a:ext uri="{FF2B5EF4-FFF2-40B4-BE49-F238E27FC236}">
                <a16:creationId xmlns:a16="http://schemas.microsoft.com/office/drawing/2014/main" id="{AFCC669C-A541-4112-9CB5-E7D0864FB781}"/>
              </a:ext>
            </a:extLst>
          </p:cNvPr>
          <p:cNvPicPr>
            <a:picLocks noChangeAspect="1"/>
          </p:cNvPicPr>
          <p:nvPr/>
        </p:nvPicPr>
        <p:blipFill rotWithShape="1">
          <a:blip r:embed="rId4"/>
          <a:srcRect l="1462" t="-1" r="42160" b="-1"/>
          <a:stretch/>
        </p:blipFill>
        <p:spPr>
          <a:xfrm>
            <a:off x="6399794" y="0"/>
            <a:ext cx="5792206"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effectLst>
            <a:glow rad="228600">
              <a:schemeClr val="accent2">
                <a:satMod val="175000"/>
                <a:alpha val="40000"/>
              </a:schemeClr>
            </a:glow>
            <a:outerShdw blurRad="558800" dist="50800" dir="5400000" sx="106000" sy="106000" algn="ctr" rotWithShape="0">
              <a:srgbClr val="FF5308"/>
            </a:outerShdw>
          </a:effectLst>
        </p:spPr>
      </p:pic>
      <p:sp>
        <p:nvSpPr>
          <p:cNvPr id="9" name="Text Placeholder 8">
            <a:extLst>
              <a:ext uri="{FF2B5EF4-FFF2-40B4-BE49-F238E27FC236}">
                <a16:creationId xmlns:a16="http://schemas.microsoft.com/office/drawing/2014/main" id="{B85B4D9F-8AE0-407F-9E0B-B06C2AC775AB}"/>
              </a:ext>
            </a:extLst>
          </p:cNvPr>
          <p:cNvSpPr>
            <a:spLocks noGrp="1"/>
          </p:cNvSpPr>
          <p:nvPr>
            <p:ph type="body" sz="quarter" idx="14"/>
          </p:nvPr>
        </p:nvSpPr>
        <p:spPr/>
        <p:txBody>
          <a:bodyPr/>
          <a:lstStyle/>
          <a:p>
            <a:endParaRPr lang="en-US"/>
          </a:p>
        </p:txBody>
      </p:sp>
    </p:spTree>
    <p:custDataLst>
      <p:tags r:id="rId1"/>
    </p:custDataLst>
    <p:extLst>
      <p:ext uri="{BB962C8B-B14F-4D97-AF65-F5344CB8AC3E}">
        <p14:creationId xmlns:p14="http://schemas.microsoft.com/office/powerpoint/2010/main" val="13136461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33</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Answer</a:t>
            </a:r>
          </a:p>
        </p:txBody>
      </p:sp>
      <p:sp>
        <p:nvSpPr>
          <p:cNvPr id="14" name="TextBox 13">
            <a:extLst>
              <a:ext uri="{FF2B5EF4-FFF2-40B4-BE49-F238E27FC236}">
                <a16:creationId xmlns:a16="http://schemas.microsoft.com/office/drawing/2014/main" id="{03D48B2E-0E41-45BA-B361-DA425F914746}"/>
              </a:ext>
            </a:extLst>
          </p:cNvPr>
          <p:cNvSpPr txBox="1"/>
          <p:nvPr/>
        </p:nvSpPr>
        <p:spPr>
          <a:xfrm>
            <a:off x="581025" y="1761493"/>
            <a:ext cx="5319713" cy="3477875"/>
          </a:xfrm>
          <a:prstGeom prst="rect">
            <a:avLst/>
          </a:prstGeom>
          <a:noFill/>
        </p:spPr>
        <p:txBody>
          <a:bodyPr wrap="square">
            <a:spAutoFit/>
          </a:bodyPr>
          <a:lstStyle/>
          <a:p>
            <a:r>
              <a:rPr lang="en-US" sz="2000" dirty="0">
                <a:solidFill>
                  <a:schemeClr val="tx1">
                    <a:lumMod val="75000"/>
                    <a:lumOff val="25000"/>
                  </a:schemeClr>
                </a:solidFill>
                <a:latin typeface="+mj-lt"/>
                <a:cs typeface="Arial" panose="020B0604020202020204" pitchFamily="34" charset="0"/>
              </a:rPr>
              <a:t>V zones are high-velocity zones defined as a special flood hazard area (SFHA) in a coastal high-hazard area extending from offshore to an inland limit of a primary frontal dune along an open coast or any other area subject to high-velocity wave action greater than 3</a:t>
            </a:r>
            <a:r>
              <a:rPr lang="en-US" sz="2000" dirty="0">
                <a:solidFill>
                  <a:schemeClr val="tx1">
                    <a:lumMod val="75000"/>
                    <a:lumOff val="25000"/>
                  </a:schemeClr>
                </a:solidFill>
                <a:latin typeface="+mj-lt"/>
              </a:rPr>
              <a:t>′</a:t>
            </a:r>
            <a:r>
              <a:rPr lang="en-US" sz="2000" dirty="0">
                <a:solidFill>
                  <a:schemeClr val="tx1">
                    <a:lumMod val="75000"/>
                    <a:lumOff val="25000"/>
                  </a:schemeClr>
                </a:solidFill>
                <a:latin typeface="+mj-lt"/>
                <a:cs typeface="Arial" panose="020B0604020202020204" pitchFamily="34" charset="0"/>
              </a:rPr>
              <a:t> (1 m). </a:t>
            </a:r>
          </a:p>
          <a:p>
            <a:endParaRPr lang="en-US" sz="2000" dirty="0">
              <a:solidFill>
                <a:schemeClr val="tx1">
                  <a:lumMod val="75000"/>
                  <a:lumOff val="25000"/>
                </a:schemeClr>
              </a:solidFill>
              <a:latin typeface="+mj-lt"/>
            </a:endParaRPr>
          </a:p>
          <a:p>
            <a:r>
              <a:rPr lang="en-US" sz="2000" dirty="0">
                <a:solidFill>
                  <a:schemeClr val="tx1">
                    <a:lumMod val="75000"/>
                    <a:lumOff val="25000"/>
                  </a:schemeClr>
                </a:solidFill>
                <a:latin typeface="+mj-lt"/>
                <a:cs typeface="Arial" panose="020B0604020202020204" pitchFamily="34" charset="0"/>
              </a:rPr>
              <a:t>In many cases, the landward limit is defined by an unclear definition of the primary frontal dune rather than by analysis of water level or wave conditions.</a:t>
            </a:r>
          </a:p>
        </p:txBody>
      </p:sp>
      <p:pic>
        <p:nvPicPr>
          <p:cNvPr id="7" name="Picture 6">
            <a:extLst>
              <a:ext uri="{FF2B5EF4-FFF2-40B4-BE49-F238E27FC236}">
                <a16:creationId xmlns:a16="http://schemas.microsoft.com/office/drawing/2014/main" id="{AFCC669C-A541-4112-9CB5-E7D0864FB781}"/>
              </a:ext>
            </a:extLst>
          </p:cNvPr>
          <p:cNvPicPr>
            <a:picLocks noChangeAspect="1"/>
          </p:cNvPicPr>
          <p:nvPr/>
        </p:nvPicPr>
        <p:blipFill rotWithShape="1">
          <a:blip r:embed="rId4"/>
          <a:srcRect l="1462" t="-1" r="42160" b="-1"/>
          <a:stretch/>
        </p:blipFill>
        <p:spPr>
          <a:xfrm>
            <a:off x="6399794" y="0"/>
            <a:ext cx="5792206"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effectLst>
            <a:glow rad="228600">
              <a:schemeClr val="accent2">
                <a:satMod val="175000"/>
                <a:alpha val="40000"/>
              </a:schemeClr>
            </a:glow>
            <a:outerShdw blurRad="558800" dist="50800" dir="5400000" sx="106000" sy="106000" algn="ctr" rotWithShape="0">
              <a:srgbClr val="FF5308"/>
            </a:outerShdw>
          </a:effectLst>
        </p:spPr>
      </p:pic>
      <p:sp>
        <p:nvSpPr>
          <p:cNvPr id="9" name="Text Placeholder 8">
            <a:extLst>
              <a:ext uri="{FF2B5EF4-FFF2-40B4-BE49-F238E27FC236}">
                <a16:creationId xmlns:a16="http://schemas.microsoft.com/office/drawing/2014/main" id="{B85B4D9F-8AE0-407F-9E0B-B06C2AC775AB}"/>
              </a:ext>
            </a:extLst>
          </p:cNvPr>
          <p:cNvSpPr>
            <a:spLocks noGrp="1"/>
          </p:cNvSpPr>
          <p:nvPr>
            <p:ph type="body" sz="quarter" idx="14"/>
          </p:nvPr>
        </p:nvSpPr>
        <p:spPr/>
        <p:txBody>
          <a:bodyPr/>
          <a:lstStyle/>
          <a:p>
            <a:endParaRPr lang="en-US"/>
          </a:p>
        </p:txBody>
      </p:sp>
    </p:spTree>
    <p:custDataLst>
      <p:tags r:id="rId1"/>
    </p:custDataLst>
    <p:extLst>
      <p:ext uri="{BB962C8B-B14F-4D97-AF65-F5344CB8AC3E}">
        <p14:creationId xmlns:p14="http://schemas.microsoft.com/office/powerpoint/2010/main" val="5527541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577379B-FC21-425A-8A23-CD0CAEF46A3B}"/>
              </a:ext>
            </a:extLst>
          </p:cNvPr>
          <p:cNvPicPr>
            <a:picLocks noChangeAspect="1"/>
          </p:cNvPicPr>
          <p:nvPr/>
        </p:nvPicPr>
        <p:blipFill rotWithShape="1">
          <a:blip r:embed="rId4">
            <a:extLst>
              <a:ext uri="{28A0092B-C50C-407E-A947-70E740481C1C}">
                <a14:useLocalDpi xmlns:a14="http://schemas.microsoft.com/office/drawing/2010/main" val="0"/>
              </a:ext>
            </a:extLst>
          </a:blip>
          <a:srcRect l="25688" r="30244"/>
          <a:stretch/>
        </p:blipFill>
        <p:spPr>
          <a:xfrm>
            <a:off x="7008868" y="0"/>
            <a:ext cx="5183132" cy="6858000"/>
          </a:xfrm>
          <a:prstGeom prst="rect">
            <a:avLst/>
          </a:prstGeom>
        </p:spPr>
      </p:pic>
      <p:sp>
        <p:nvSpPr>
          <p:cNvPr id="5" name="Text Placeholder 4">
            <a:extLst>
              <a:ext uri="{FF2B5EF4-FFF2-40B4-BE49-F238E27FC236}">
                <a16:creationId xmlns:a16="http://schemas.microsoft.com/office/drawing/2014/main" id="{B96DA1D2-2124-4934-BF8B-73907AE91AC5}"/>
              </a:ext>
            </a:extLst>
          </p:cNvPr>
          <p:cNvSpPr>
            <a:spLocks noGrp="1"/>
          </p:cNvSpPr>
          <p:nvPr>
            <p:ph type="body" sz="quarter" idx="15"/>
          </p:nvPr>
        </p:nvSpPr>
        <p:spPr>
          <a:xfrm>
            <a:off x="394232" y="1450961"/>
            <a:ext cx="5997343" cy="3956078"/>
          </a:xfrm>
        </p:spPr>
        <p:txBody>
          <a:bodyPr/>
          <a:lstStyle/>
          <a:p>
            <a:r>
              <a:rPr lang="en-US" sz="3600" dirty="0"/>
              <a:t>Flood Elevation Considerations</a:t>
            </a:r>
          </a:p>
        </p:txBody>
      </p:sp>
      <p:sp>
        <p:nvSpPr>
          <p:cNvPr id="2" name="Slide Number Placeholder 1">
            <a:extLst>
              <a:ext uri="{FF2B5EF4-FFF2-40B4-BE49-F238E27FC236}">
                <a16:creationId xmlns:a16="http://schemas.microsoft.com/office/drawing/2014/main" id="{C63F1995-3F13-447B-9CA9-781017C664CB}"/>
              </a:ext>
            </a:extLst>
          </p:cNvPr>
          <p:cNvSpPr>
            <a:spLocks noGrp="1"/>
          </p:cNvSpPr>
          <p:nvPr>
            <p:ph type="sldNum" sz="quarter" idx="4294967295"/>
          </p:nvPr>
        </p:nvSpPr>
        <p:spPr>
          <a:xfrm>
            <a:off x="0" y="6492875"/>
            <a:ext cx="581025" cy="365125"/>
          </a:xfrm>
          <a:prstGeom prst="rect">
            <a:avLst/>
          </a:prstGeom>
        </p:spPr>
        <p:txBody>
          <a:bodyPr/>
          <a:lstStyle/>
          <a:p>
            <a:fld id="{C3BA0D88-F0C8-48DB-9B3A-2218CC24BBD3}" type="slidenum">
              <a:rPr lang="en-US" smtClean="0"/>
              <a:pPr/>
              <a:t>34</a:t>
            </a:fld>
            <a:endParaRPr lang="en-US"/>
          </a:p>
        </p:txBody>
      </p:sp>
      <p:sp>
        <p:nvSpPr>
          <p:cNvPr id="6" name="Rectangle 5">
            <a:extLst>
              <a:ext uri="{FF2B5EF4-FFF2-40B4-BE49-F238E27FC236}">
                <a16:creationId xmlns:a16="http://schemas.microsoft.com/office/drawing/2014/main" id="{73FD6CB1-4761-4E6F-AEAF-7FC1DA9E9EBB}"/>
              </a:ext>
            </a:extLst>
          </p:cNvPr>
          <p:cNvSpPr/>
          <p:nvPr/>
        </p:nvSpPr>
        <p:spPr>
          <a:xfrm>
            <a:off x="5711791" y="-13287"/>
            <a:ext cx="1359569" cy="6884573"/>
          </a:xfrm>
          <a:prstGeom prst="rect">
            <a:avLst/>
          </a:prstGeom>
          <a:gradFill>
            <a:gsLst>
              <a:gs pos="2000">
                <a:schemeClr val="accent1">
                  <a:lumMod val="5000"/>
                  <a:lumOff val="95000"/>
                  <a:alpha val="0"/>
                </a:schemeClr>
              </a:gs>
              <a:gs pos="77000">
                <a:srgbClr val="FF530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impson Strong-Tie | Homepage">
            <a:extLst>
              <a:ext uri="{FF2B5EF4-FFF2-40B4-BE49-F238E27FC236}">
                <a16:creationId xmlns:a16="http://schemas.microsoft.com/office/drawing/2014/main" id="{6DF5D01B-22E0-45D6-93ED-8D69C5976C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44989" y="5785101"/>
            <a:ext cx="890336" cy="8903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1361422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35</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Flood Elevation Considerations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 Design Level Considerations </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81025" y="4588001"/>
            <a:ext cx="11140734" cy="1641349"/>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spcBef>
                <a:spcPct val="50000"/>
              </a:spcBef>
              <a:spcAft>
                <a:spcPct val="0"/>
              </a:spcAft>
              <a:buNone/>
            </a:pPr>
            <a:r>
              <a:rPr lang="en-CA" sz="2400" dirty="0">
                <a:latin typeface="+mj-lt"/>
                <a:cs typeface="Arial" panose="020B0604020202020204" pitchFamily="34" charset="0"/>
              </a:rPr>
              <a:t>The</a:t>
            </a:r>
            <a:r>
              <a:rPr lang="en-CA" sz="2400" dirty="0">
                <a:latin typeface="+mj-lt"/>
              </a:rPr>
              <a:t> </a:t>
            </a:r>
            <a:r>
              <a:rPr lang="en-US" sz="2400" dirty="0">
                <a:latin typeface="+mj-lt"/>
                <a:cs typeface="Arial" panose="020B0604020202020204" pitchFamily="34" charset="0"/>
              </a:rPr>
              <a:t>DFE is the elevation of flooding, including wave height, that is generally used for design. </a:t>
            </a:r>
          </a:p>
          <a:p>
            <a:pPr marL="0" indent="0" defTabSz="1218870" fontAlgn="base">
              <a:spcBef>
                <a:spcPct val="50000"/>
              </a:spcBef>
              <a:spcAft>
                <a:spcPct val="0"/>
              </a:spcAft>
              <a:buNone/>
            </a:pPr>
            <a:r>
              <a:rPr lang="en-US" sz="2400" dirty="0">
                <a:latin typeface="+mj-lt"/>
                <a:cs typeface="Arial" panose="020B0604020202020204" pitchFamily="34" charset="0"/>
              </a:rPr>
              <a:t>The DFE = base </a:t>
            </a:r>
            <a:r>
              <a:rPr lang="en-US" sz="2400" dirty="0">
                <a:latin typeface="+mj-lt"/>
              </a:rPr>
              <a:t>f</a:t>
            </a:r>
            <a:r>
              <a:rPr lang="en-US" sz="2400" dirty="0">
                <a:latin typeface="+mj-lt"/>
                <a:cs typeface="Arial" panose="020B0604020202020204" pitchFamily="34" charset="0"/>
              </a:rPr>
              <a:t>lood </a:t>
            </a:r>
            <a:r>
              <a:rPr lang="en-US" sz="2400" dirty="0">
                <a:latin typeface="+mj-lt"/>
              </a:rPr>
              <a:t>e</a:t>
            </a:r>
            <a:r>
              <a:rPr lang="en-US" sz="2400" dirty="0">
                <a:latin typeface="+mj-lt"/>
                <a:cs typeface="Arial" panose="020B0604020202020204" pitchFamily="34" charset="0"/>
              </a:rPr>
              <a:t>levation (BFE) + freeboard. Thus: </a:t>
            </a:r>
            <a:r>
              <a:rPr lang="en-US" sz="2400" i="1" dirty="0">
                <a:latin typeface="+mj-lt"/>
                <a:cs typeface="Arial" panose="020B0604020202020204" pitchFamily="34" charset="0"/>
              </a:rPr>
              <a:t>The DFE will always be the BFE or higher.</a:t>
            </a:r>
          </a:p>
        </p:txBody>
      </p:sp>
      <p:pic>
        <p:nvPicPr>
          <p:cNvPr id="8" name="Picture 7" descr="Table&#10;&#10;Description automatically generated">
            <a:extLst>
              <a:ext uri="{FF2B5EF4-FFF2-40B4-BE49-F238E27FC236}">
                <a16:creationId xmlns:a16="http://schemas.microsoft.com/office/drawing/2014/main" id="{820B6A9D-1A2F-4EFF-A174-571B4525D3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641" y="1203389"/>
            <a:ext cx="10083459" cy="3109171"/>
          </a:xfrm>
          <a:prstGeom prst="rect">
            <a:avLst/>
          </a:prstGeom>
        </p:spPr>
      </p:pic>
    </p:spTree>
    <p:custDataLst>
      <p:tags r:id="rId1"/>
    </p:custDataLst>
    <p:extLst>
      <p:ext uri="{BB962C8B-B14F-4D97-AF65-F5344CB8AC3E}">
        <p14:creationId xmlns:p14="http://schemas.microsoft.com/office/powerpoint/2010/main" val="32516043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36</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Flood Elevation Considerations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 Design Level Considerations </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81025" y="1365250"/>
            <a:ext cx="11140734" cy="1641349"/>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sz="2400" dirty="0">
                <a:latin typeface="+mj-lt"/>
                <a:cs typeface="Arial" panose="020B0604020202020204" pitchFamily="34" charset="0"/>
              </a:rPr>
              <a:t>Insurance premiums drop when a higher floor level above BFE or DFE is selected</a:t>
            </a:r>
            <a:r>
              <a:rPr lang="en-CA" sz="2000" dirty="0">
                <a:latin typeface="+mj-lt"/>
                <a:cs typeface="Arial" panose="020B0604020202020204" pitchFamily="34" charset="0"/>
              </a:rPr>
              <a:t>. </a:t>
            </a:r>
          </a:p>
        </p:txBody>
      </p:sp>
      <p:pic>
        <p:nvPicPr>
          <p:cNvPr id="7" name="Picture 6" descr="Graphical user interface&#10;&#10;Description automatically generated">
            <a:extLst>
              <a:ext uri="{FF2B5EF4-FFF2-40B4-BE49-F238E27FC236}">
                <a16:creationId xmlns:a16="http://schemas.microsoft.com/office/drawing/2014/main" id="{709099E3-E660-48A3-A315-4798B7DB25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119" y="2667000"/>
            <a:ext cx="11277600" cy="3177427"/>
          </a:xfrm>
          <a:prstGeom prst="rect">
            <a:avLst/>
          </a:prstGeom>
        </p:spPr>
      </p:pic>
    </p:spTree>
    <p:custDataLst>
      <p:tags r:id="rId1"/>
    </p:custDataLst>
    <p:extLst>
      <p:ext uri="{BB962C8B-B14F-4D97-AF65-F5344CB8AC3E}">
        <p14:creationId xmlns:p14="http://schemas.microsoft.com/office/powerpoint/2010/main" val="7336293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37</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Flood Elevation Considerations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 Design Level Considerations </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682625" y="1695450"/>
            <a:ext cx="4651375" cy="415925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spcBef>
                <a:spcPct val="0"/>
              </a:spcBef>
              <a:spcAft>
                <a:spcPct val="0"/>
              </a:spcAft>
              <a:buNone/>
            </a:pPr>
            <a:r>
              <a:rPr lang="en-US" sz="2200" dirty="0">
                <a:latin typeface="+mj-lt"/>
                <a:cs typeface="Arial" panose="020B0604020202020204" pitchFamily="34" charset="0"/>
              </a:rPr>
              <a:t>A 500 year flood is minimum for Class 4 in ASCE 24-14.</a:t>
            </a:r>
          </a:p>
          <a:p>
            <a:pPr marL="0" indent="0" defTabSz="1218870" fontAlgn="base">
              <a:spcBef>
                <a:spcPts val="384"/>
              </a:spcBef>
              <a:spcAft>
                <a:spcPct val="0"/>
              </a:spcAft>
              <a:buNone/>
            </a:pPr>
            <a:endParaRPr lang="en-US" sz="2200" dirty="0">
              <a:latin typeface="+mj-lt"/>
              <a:cs typeface="Arial" panose="020B0604020202020204" pitchFamily="34" charset="0"/>
            </a:endParaRPr>
          </a:p>
          <a:p>
            <a:pPr marL="0" indent="0" defTabSz="1218870" fontAlgn="base">
              <a:spcBef>
                <a:spcPts val="384"/>
              </a:spcBef>
              <a:spcAft>
                <a:spcPct val="0"/>
              </a:spcAft>
              <a:buNone/>
            </a:pPr>
            <a:r>
              <a:rPr lang="en-US" sz="2200" dirty="0">
                <a:latin typeface="+mj-lt"/>
              </a:rPr>
              <a:t>Consider:</a:t>
            </a:r>
          </a:p>
          <a:p>
            <a:pPr marL="292100" indent="-171450" defTabSz="1218870" fontAlgn="base">
              <a:spcBef>
                <a:spcPts val="384"/>
              </a:spcBef>
              <a:spcAft>
                <a:spcPct val="0"/>
              </a:spcAft>
              <a:buClr>
                <a:srgbClr val="FF5308"/>
              </a:buClr>
              <a:buFont typeface="Arial" panose="020B0604020202020204" pitchFamily="34" charset="0"/>
              <a:buChar char="•"/>
            </a:pPr>
            <a:r>
              <a:rPr lang="en-US" sz="2200" dirty="0">
                <a:latin typeface="+mj-lt"/>
                <a:cs typeface="Arial" panose="020B0604020202020204" pitchFamily="34" charset="0"/>
              </a:rPr>
              <a:t>climate change, sea level rise*, </a:t>
            </a:r>
          </a:p>
          <a:p>
            <a:pPr marL="292100" indent="-171450" defTabSz="1218870" fontAlgn="base">
              <a:spcBef>
                <a:spcPts val="384"/>
              </a:spcBef>
              <a:spcAft>
                <a:spcPct val="0"/>
              </a:spcAft>
              <a:buClr>
                <a:srgbClr val="FF5308"/>
              </a:buClr>
              <a:buFont typeface="Arial" panose="020B0604020202020204" pitchFamily="34" charset="0"/>
              <a:buChar char="•"/>
            </a:pPr>
            <a:r>
              <a:rPr lang="en-US" sz="2200" dirty="0">
                <a:latin typeface="+mj-lt"/>
                <a:cs typeface="Arial" panose="020B0604020202020204" pitchFamily="34" charset="0"/>
              </a:rPr>
              <a:t>there have been at least 25 500-year floods since 2010! </a:t>
            </a:r>
          </a:p>
          <a:p>
            <a:endParaRPr lang="en-US" sz="2200" dirty="0">
              <a:latin typeface="+mj-lt"/>
            </a:endParaRPr>
          </a:p>
          <a:p>
            <a:pPr marL="0" indent="0">
              <a:buNone/>
            </a:pPr>
            <a:r>
              <a:rPr lang="en-US" sz="2200" dirty="0">
                <a:latin typeface="+mj-lt"/>
                <a:cs typeface="Arial" panose="020B0604020202020204" pitchFamily="34" charset="0"/>
              </a:rPr>
              <a:t>*$1 trillion of property and structures are at risk from a sea level rise of 2′ (expected by 2050).</a:t>
            </a:r>
          </a:p>
        </p:txBody>
      </p:sp>
      <p:pic>
        <p:nvPicPr>
          <p:cNvPr id="8" name="Picture 7" descr="Map&#10;&#10;Description automatically generated">
            <a:extLst>
              <a:ext uri="{FF2B5EF4-FFF2-40B4-BE49-F238E27FC236}">
                <a16:creationId xmlns:a16="http://schemas.microsoft.com/office/drawing/2014/main" id="{045DB4DD-0816-48E5-9AF8-054EF92AD0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0" y="1695450"/>
            <a:ext cx="5946188" cy="3820732"/>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13237692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10" descr="A view of a city&#10;&#10;Description automatically generated">
            <a:extLst>
              <a:ext uri="{FF2B5EF4-FFF2-40B4-BE49-F238E27FC236}">
                <a16:creationId xmlns:a16="http://schemas.microsoft.com/office/drawing/2014/main" id="{F0200349-FA39-4B92-94B0-72D01015C483}"/>
              </a:ext>
            </a:extLst>
          </p:cNvPr>
          <p:cNvPicPr>
            <a:picLocks noChangeAspect="1"/>
          </p:cNvPicPr>
          <p:nvPr/>
        </p:nvPicPr>
        <p:blipFill rotWithShape="1">
          <a:blip r:embed="rId4">
            <a:extLst>
              <a:ext uri="{28A0092B-C50C-407E-A947-70E740481C1C}">
                <a14:useLocalDpi xmlns:a14="http://schemas.microsoft.com/office/drawing/2010/main" val="0"/>
              </a:ext>
            </a:extLst>
          </a:blip>
          <a:srcRect l="45226" r="6851"/>
          <a:stretch/>
        </p:blipFill>
        <p:spPr>
          <a:xfrm>
            <a:off x="6096000" y="-13287"/>
            <a:ext cx="6106126" cy="6877661"/>
          </a:xfrm>
          <a:prstGeom prst="rect">
            <a:avLst/>
          </a:prstGeom>
        </p:spPr>
      </p:pic>
      <p:sp>
        <p:nvSpPr>
          <p:cNvPr id="5" name="Text Placeholder 4">
            <a:extLst>
              <a:ext uri="{FF2B5EF4-FFF2-40B4-BE49-F238E27FC236}">
                <a16:creationId xmlns:a16="http://schemas.microsoft.com/office/drawing/2014/main" id="{B96DA1D2-2124-4934-BF8B-73907AE91AC5}"/>
              </a:ext>
            </a:extLst>
          </p:cNvPr>
          <p:cNvSpPr>
            <a:spLocks noGrp="1"/>
          </p:cNvSpPr>
          <p:nvPr>
            <p:ph type="body" sz="quarter" idx="15"/>
          </p:nvPr>
        </p:nvSpPr>
        <p:spPr>
          <a:xfrm>
            <a:off x="394232" y="1450961"/>
            <a:ext cx="5997343" cy="3956078"/>
          </a:xfrm>
        </p:spPr>
        <p:txBody>
          <a:bodyPr/>
          <a:lstStyle/>
          <a:p>
            <a:r>
              <a:rPr lang="en-US" sz="3600" dirty="0"/>
              <a:t>Raise Foundations and Connections</a:t>
            </a:r>
          </a:p>
        </p:txBody>
      </p:sp>
      <p:sp>
        <p:nvSpPr>
          <p:cNvPr id="2" name="Slide Number Placeholder 1">
            <a:extLst>
              <a:ext uri="{FF2B5EF4-FFF2-40B4-BE49-F238E27FC236}">
                <a16:creationId xmlns:a16="http://schemas.microsoft.com/office/drawing/2014/main" id="{C63F1995-3F13-447B-9CA9-781017C664CB}"/>
              </a:ext>
            </a:extLst>
          </p:cNvPr>
          <p:cNvSpPr>
            <a:spLocks noGrp="1"/>
          </p:cNvSpPr>
          <p:nvPr>
            <p:ph type="sldNum" sz="quarter" idx="4294967295"/>
          </p:nvPr>
        </p:nvSpPr>
        <p:spPr>
          <a:xfrm>
            <a:off x="0" y="6492875"/>
            <a:ext cx="581025" cy="365125"/>
          </a:xfrm>
          <a:prstGeom prst="rect">
            <a:avLst/>
          </a:prstGeom>
        </p:spPr>
        <p:txBody>
          <a:bodyPr/>
          <a:lstStyle/>
          <a:p>
            <a:fld id="{C3BA0D88-F0C8-48DB-9B3A-2218CC24BBD3}" type="slidenum">
              <a:rPr lang="en-US" smtClean="0"/>
              <a:pPr/>
              <a:t>38</a:t>
            </a:fld>
            <a:endParaRPr lang="en-US"/>
          </a:p>
        </p:txBody>
      </p:sp>
      <p:sp>
        <p:nvSpPr>
          <p:cNvPr id="6" name="Rectangle 5">
            <a:extLst>
              <a:ext uri="{FF2B5EF4-FFF2-40B4-BE49-F238E27FC236}">
                <a16:creationId xmlns:a16="http://schemas.microsoft.com/office/drawing/2014/main" id="{73FD6CB1-4761-4E6F-AEAF-7FC1DA9E9EBB}"/>
              </a:ext>
            </a:extLst>
          </p:cNvPr>
          <p:cNvSpPr/>
          <p:nvPr/>
        </p:nvSpPr>
        <p:spPr>
          <a:xfrm>
            <a:off x="4850229" y="-13873"/>
            <a:ext cx="1359569" cy="6884573"/>
          </a:xfrm>
          <a:prstGeom prst="rect">
            <a:avLst/>
          </a:prstGeom>
          <a:gradFill>
            <a:gsLst>
              <a:gs pos="2000">
                <a:schemeClr val="accent1">
                  <a:lumMod val="5000"/>
                  <a:lumOff val="95000"/>
                  <a:alpha val="0"/>
                </a:schemeClr>
              </a:gs>
              <a:gs pos="77000">
                <a:srgbClr val="FF530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impson Strong-Tie | Homepage">
            <a:extLst>
              <a:ext uri="{FF2B5EF4-FFF2-40B4-BE49-F238E27FC236}">
                <a16:creationId xmlns:a16="http://schemas.microsoft.com/office/drawing/2014/main" id="{6DF5D01B-22E0-45D6-93ED-8D69C5976C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44989" y="5785101"/>
            <a:ext cx="890336" cy="8903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9709211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39</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Raised Foundations / Elevated Building Requirements</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438775" y="1103312"/>
            <a:ext cx="6251575" cy="415925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spcBef>
                <a:spcPct val="0"/>
              </a:spcBef>
              <a:spcAft>
                <a:spcPct val="0"/>
              </a:spcAft>
              <a:buNone/>
            </a:pPr>
            <a:r>
              <a:rPr lang="en-US" sz="2000" b="1" dirty="0">
                <a:solidFill>
                  <a:srgbClr val="FF5308"/>
                </a:solidFill>
                <a:latin typeface="+mj-lt"/>
                <a:cs typeface="Arial" panose="020B0604020202020204" pitchFamily="34" charset="0"/>
              </a:rPr>
              <a:t>ASCE 24-05/14</a:t>
            </a:r>
          </a:p>
          <a:p>
            <a:pPr marL="0" indent="0" defTabSz="1218870" fontAlgn="base">
              <a:spcBef>
                <a:spcPct val="0"/>
              </a:spcBef>
              <a:spcAft>
                <a:spcPct val="0"/>
              </a:spcAft>
              <a:buNone/>
            </a:pPr>
            <a:endParaRPr lang="en-US" sz="2000" b="1" dirty="0">
              <a:latin typeface="+mj-lt"/>
              <a:cs typeface="Arial" panose="020B0604020202020204" pitchFamily="34" charset="0"/>
            </a:endParaRPr>
          </a:p>
          <a:p>
            <a:pPr marL="0" indent="0" defTabSz="1218870" fontAlgn="base">
              <a:spcBef>
                <a:spcPct val="0"/>
              </a:spcBef>
              <a:spcAft>
                <a:spcPct val="0"/>
              </a:spcAft>
              <a:buNone/>
            </a:pPr>
            <a:r>
              <a:rPr lang="en-US" sz="2000" dirty="0">
                <a:latin typeface="+mj-lt"/>
                <a:cs typeface="Arial" panose="020B0604020202020204" pitchFamily="34" charset="0"/>
              </a:rPr>
              <a:t>In coastal A and V zones, all connection points below the DFE, should address flood-related loads.</a:t>
            </a:r>
          </a:p>
          <a:p>
            <a:pPr marL="0" indent="0" defTabSz="1218870" fontAlgn="base">
              <a:spcBef>
                <a:spcPct val="0"/>
              </a:spcBef>
              <a:spcAft>
                <a:spcPct val="0"/>
              </a:spcAft>
              <a:buNone/>
            </a:pPr>
            <a:endParaRPr lang="en-US" sz="2000" dirty="0">
              <a:latin typeface="+mj-lt"/>
              <a:cs typeface="Arial" panose="020B0604020202020204" pitchFamily="34" charset="0"/>
            </a:endParaRPr>
          </a:p>
          <a:p>
            <a:pPr marL="633328" lvl="1" indent="0" defTabSz="1218870" fontAlgn="base">
              <a:spcBef>
                <a:spcPct val="0"/>
              </a:spcBef>
              <a:spcAft>
                <a:spcPct val="0"/>
              </a:spcAft>
              <a:buNone/>
            </a:pPr>
            <a:r>
              <a:rPr lang="en-US" sz="1800" b="1" dirty="0">
                <a:latin typeface="+mj-lt"/>
                <a:cs typeface="Arial" panose="020B0604020202020204" pitchFamily="34" charset="0"/>
              </a:rPr>
              <a:t>4.4 </a:t>
            </a:r>
            <a:r>
              <a:rPr lang="en-US" sz="1800" dirty="0">
                <a:latin typeface="+mj-lt"/>
                <a:cs typeface="Arial" panose="020B0604020202020204" pitchFamily="34" charset="0"/>
              </a:rPr>
              <a:t>The bottom of the lowest horizontal member is the elevation reference for the BFE plus freeboard, DFE, or 500-year flood, whichever is higher.</a:t>
            </a:r>
          </a:p>
          <a:p>
            <a:pPr marL="380990" indent="-380990" defTabSz="1218870" fontAlgn="base">
              <a:spcBef>
                <a:spcPct val="0"/>
              </a:spcBef>
              <a:spcAft>
                <a:spcPct val="0"/>
              </a:spcAft>
              <a:buFont typeface="Arial" panose="020B0604020202020204" pitchFamily="34" charset="0"/>
              <a:buChar char="•"/>
            </a:pPr>
            <a:endParaRPr lang="en-US" sz="2000" dirty="0">
              <a:latin typeface="+mj-lt"/>
            </a:endParaRPr>
          </a:p>
          <a:p>
            <a:pPr marL="0" indent="0" defTabSz="1218870">
              <a:buNone/>
            </a:pPr>
            <a:r>
              <a:rPr lang="en-US" sz="2000" b="1" dirty="0">
                <a:solidFill>
                  <a:srgbClr val="FF5308"/>
                </a:solidFill>
                <a:latin typeface="+mj-lt"/>
                <a:cs typeface="Arial" panose="020B0604020202020204" pitchFamily="34" charset="0"/>
              </a:rPr>
              <a:t>IRC R322.3.2 </a:t>
            </a:r>
          </a:p>
          <a:p>
            <a:pPr marL="0" indent="0" defTabSz="1218870">
              <a:buNone/>
            </a:pPr>
            <a:r>
              <a:rPr lang="en-US" sz="2000" dirty="0">
                <a:latin typeface="+mj-lt"/>
                <a:cs typeface="Arial" panose="020B0604020202020204" pitchFamily="34" charset="0"/>
              </a:rPr>
              <a:t>Elevation requirement for V zones and coastal A zones is:</a:t>
            </a:r>
          </a:p>
          <a:p>
            <a:pPr marL="633328" lvl="1" indent="0" defTabSz="1218870">
              <a:buNone/>
            </a:pPr>
            <a:r>
              <a:rPr lang="en-US" sz="1800" b="1" dirty="0">
                <a:latin typeface="+mj-lt"/>
                <a:cs typeface="Arial" panose="020B0604020202020204" pitchFamily="34" charset="0"/>
              </a:rPr>
              <a:t>1.2</a:t>
            </a:r>
            <a:r>
              <a:rPr lang="en-US" sz="1800" dirty="0">
                <a:latin typeface="+mj-lt"/>
                <a:cs typeface="Arial" panose="020B0604020202020204" pitchFamily="34" charset="0"/>
              </a:rPr>
              <a:t>. BFE plus 1</a:t>
            </a:r>
            <a:r>
              <a:rPr lang="en-US" sz="1800" dirty="0">
                <a:latin typeface="+mj-lt"/>
              </a:rPr>
              <a:t>′.</a:t>
            </a:r>
            <a:r>
              <a:rPr lang="en-US" sz="1800" dirty="0">
                <a:latin typeface="+mj-lt"/>
                <a:cs typeface="Arial" panose="020B0604020202020204" pitchFamily="34" charset="0"/>
              </a:rPr>
              <a:t> The reference is the</a:t>
            </a:r>
            <a:r>
              <a:rPr lang="en-US" sz="1800" i="1" dirty="0">
                <a:latin typeface="+mj-lt"/>
                <a:cs typeface="Arial" panose="020B0604020202020204" pitchFamily="34" charset="0"/>
              </a:rPr>
              <a:t> </a:t>
            </a:r>
            <a:r>
              <a:rPr lang="en-US" sz="1800" dirty="0">
                <a:latin typeface="+mj-lt"/>
                <a:cs typeface="Arial" panose="020B0604020202020204" pitchFamily="34" charset="0"/>
              </a:rPr>
              <a:t>bottom of the lowest portion of all horizontal structural members supporting the lowest floor.</a:t>
            </a:r>
          </a:p>
          <a:p>
            <a:pPr marL="0" indent="0" defTabSz="1218870" fontAlgn="base">
              <a:spcBef>
                <a:spcPct val="0"/>
              </a:spcBef>
              <a:spcAft>
                <a:spcPct val="0"/>
              </a:spcAft>
              <a:buNone/>
            </a:pPr>
            <a:endParaRPr lang="en-US" sz="1800" dirty="0">
              <a:latin typeface="+mj-lt"/>
              <a:cs typeface="Arial" panose="020B0604020202020204" pitchFamily="34" charset="0"/>
            </a:endParaRPr>
          </a:p>
          <a:p>
            <a:pPr marL="0" indent="0" defTabSz="1218870" fontAlgn="base">
              <a:spcBef>
                <a:spcPct val="0"/>
              </a:spcBef>
              <a:spcAft>
                <a:spcPct val="0"/>
              </a:spcAft>
              <a:buNone/>
            </a:pPr>
            <a:r>
              <a:rPr lang="en-CA" sz="2000" dirty="0">
                <a:latin typeface="+mj-lt"/>
              </a:rPr>
              <a:t>Designers should design to the strictest applicable standard.</a:t>
            </a:r>
          </a:p>
        </p:txBody>
      </p:sp>
      <p:pic>
        <p:nvPicPr>
          <p:cNvPr id="7" name="Picture 6" descr="Diagram, engineering drawing&#10;&#10;Description automatically generated">
            <a:extLst>
              <a:ext uri="{FF2B5EF4-FFF2-40B4-BE49-F238E27FC236}">
                <a16:creationId xmlns:a16="http://schemas.microsoft.com/office/drawing/2014/main" id="{81C97536-1909-4DB5-9A8A-0E3D182917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9513" y="3559174"/>
            <a:ext cx="3362325" cy="2409825"/>
          </a:xfrm>
          <a:prstGeom prst="rect">
            <a:avLst/>
          </a:prstGeom>
          <a:ln w="19050">
            <a:solidFill>
              <a:srgbClr val="FF5308"/>
            </a:solidFill>
          </a:ln>
          <a:effectLst>
            <a:outerShdw blurRad="50800" dist="38100" dir="2700000" algn="tl" rotWithShape="0">
              <a:prstClr val="black">
                <a:alpha val="40000"/>
              </a:prstClr>
            </a:outerShdw>
          </a:effectLst>
        </p:spPr>
      </p:pic>
      <p:pic>
        <p:nvPicPr>
          <p:cNvPr id="11" name="Picture 10">
            <a:extLst>
              <a:ext uri="{FF2B5EF4-FFF2-40B4-BE49-F238E27FC236}">
                <a16:creationId xmlns:a16="http://schemas.microsoft.com/office/drawing/2014/main" id="{3ED82246-70FC-47B9-BB86-4500B23A24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79513" y="1397000"/>
            <a:ext cx="3368338" cy="2133600"/>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3228894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latin typeface="+mj-lt"/>
              </a:rPr>
              <a:t>Credit Information, cont.</a:t>
            </a:r>
          </a:p>
        </p:txBody>
      </p:sp>
      <p:sp>
        <p:nvSpPr>
          <p:cNvPr id="6" name="Content Placeholder 2"/>
          <p:cNvSpPr txBox="1">
            <a:spLocks/>
          </p:cNvSpPr>
          <p:nvPr/>
        </p:nvSpPr>
        <p:spPr>
          <a:xfrm>
            <a:off x="342901" y="1295400"/>
            <a:ext cx="7444572" cy="4837112"/>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lvl="0">
              <a:lnSpc>
                <a:spcPct val="120000"/>
              </a:lnSpc>
              <a:spcBef>
                <a:spcPts val="0"/>
              </a:spcBef>
              <a:spcAft>
                <a:spcPts val="600"/>
              </a:spcAft>
              <a:defRPr/>
            </a:pPr>
            <a:r>
              <a:rPr lang="en-US" sz="2000" dirty="0">
                <a:solidFill>
                  <a:schemeClr val="tx2"/>
                </a:solidFill>
                <a:latin typeface="+mj-lt"/>
                <a:cs typeface="Calibri" pitchFamily="34" charset="0"/>
              </a:rPr>
              <a:t>IACET Accreditation Information</a:t>
            </a:r>
          </a:p>
          <a:p>
            <a:pPr lvl="0">
              <a:lnSpc>
                <a:spcPct val="120000"/>
              </a:lnSpc>
              <a:spcBef>
                <a:spcPts val="0"/>
              </a:spcBef>
              <a:spcAft>
                <a:spcPts val="600"/>
              </a:spcAft>
              <a:defRPr/>
            </a:pPr>
            <a:r>
              <a:rPr lang="en-US" sz="2000" b="0" dirty="0">
                <a:solidFill>
                  <a:schemeClr val="tx2"/>
                </a:solidFill>
                <a:latin typeface="+mj-lt"/>
                <a:cs typeface="Calibri" pitchFamily="34" charset="0"/>
              </a:rPr>
              <a:t>Simpson Strong-Tie</a:t>
            </a:r>
            <a:r>
              <a:rPr lang="en-US" sz="2000" b="0" baseline="30000" dirty="0">
                <a:solidFill>
                  <a:schemeClr val="tx2"/>
                </a:solidFill>
                <a:latin typeface="+mj-lt"/>
                <a:cs typeface="Calibri" pitchFamily="34" charset="0"/>
              </a:rPr>
              <a:t>®</a:t>
            </a:r>
            <a:r>
              <a:rPr lang="en-US" sz="2000" b="0" dirty="0">
                <a:solidFill>
                  <a:schemeClr val="tx2"/>
                </a:solidFill>
                <a:latin typeface="+mj-lt"/>
                <a:cs typeface="Calibri" pitchFamily="34" charset="0"/>
              </a:rPr>
              <a:t> has been accredited as an Authorized Provider by the International Association for Continuing Education and Training (IACET), 7918 Jones Branch Drive, Suite 300, McLean, VA 22102; (703) 506-3275. In obtaining this approval, Simpson Strong-Tie</a:t>
            </a:r>
            <a:r>
              <a:rPr lang="en-US" sz="2000" b="0" baseline="30000" dirty="0">
                <a:solidFill>
                  <a:schemeClr val="tx2"/>
                </a:solidFill>
                <a:latin typeface="+mj-lt"/>
                <a:cs typeface="Calibri" pitchFamily="34" charset="0"/>
              </a:rPr>
              <a:t>®</a:t>
            </a:r>
            <a:r>
              <a:rPr lang="en-US" sz="2000" b="0" dirty="0">
                <a:solidFill>
                  <a:schemeClr val="tx2"/>
                </a:solidFill>
                <a:latin typeface="+mj-lt"/>
                <a:cs typeface="Calibri" pitchFamily="34" charset="0"/>
              </a:rPr>
              <a:t> has demonstrated that it complies with the ANSI/IACET Standard which is recognized internationally as a standard of good practice.  As a result of their Authorized Provider accreditation status, Simpson </a:t>
            </a:r>
            <a:br>
              <a:rPr lang="en-US" sz="2000" b="0" dirty="0">
                <a:solidFill>
                  <a:schemeClr val="tx2"/>
                </a:solidFill>
                <a:latin typeface="+mj-lt"/>
                <a:cs typeface="Calibri" pitchFamily="34" charset="0"/>
              </a:rPr>
            </a:br>
            <a:r>
              <a:rPr lang="en-US" sz="2000" b="0" dirty="0">
                <a:solidFill>
                  <a:schemeClr val="tx2"/>
                </a:solidFill>
                <a:latin typeface="+mj-lt"/>
                <a:cs typeface="Calibri" pitchFamily="34" charset="0"/>
              </a:rPr>
              <a:t>Strong-Tie</a:t>
            </a:r>
            <a:r>
              <a:rPr lang="en-US" sz="2000" b="0" baseline="30000" dirty="0">
                <a:solidFill>
                  <a:schemeClr val="tx2"/>
                </a:solidFill>
                <a:latin typeface="+mj-lt"/>
                <a:cs typeface="Calibri" pitchFamily="34" charset="0"/>
              </a:rPr>
              <a:t>®</a:t>
            </a:r>
            <a:r>
              <a:rPr lang="en-US" sz="2000" b="0" dirty="0">
                <a:solidFill>
                  <a:schemeClr val="tx2"/>
                </a:solidFill>
                <a:latin typeface="+mj-lt"/>
                <a:cs typeface="Calibri" pitchFamily="34" charset="0"/>
              </a:rPr>
              <a:t> is authorized to offer IACET CEUs for its programs that qualify under the ANSI/IACET Standard.</a:t>
            </a:r>
          </a:p>
          <a:p>
            <a:pPr lvl="0">
              <a:lnSpc>
                <a:spcPct val="120000"/>
              </a:lnSpc>
              <a:spcBef>
                <a:spcPts val="0"/>
              </a:spcBef>
              <a:spcAft>
                <a:spcPts val="600"/>
              </a:spcAft>
              <a:defRPr/>
            </a:pPr>
            <a:r>
              <a:rPr lang="en-US" sz="2000" spc="10" dirty="0">
                <a:solidFill>
                  <a:schemeClr val="tx2"/>
                </a:solidFill>
                <a:latin typeface="+mj-lt"/>
                <a:cs typeface="Calibri" pitchFamily="34" charset="0"/>
              </a:rPr>
              <a:t>This course offers 0.1 CEU (1 hour of credit).</a:t>
            </a: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endParaRPr lang="en-US" sz="2000" b="0" dirty="0">
              <a:solidFill>
                <a:schemeClr val="tx2"/>
              </a:solidFill>
              <a:latin typeface="+mj-lt"/>
              <a:cs typeface="Calibri" pitchFamily="34" charset="0"/>
            </a:endParaRPr>
          </a:p>
        </p:txBody>
      </p:sp>
      <p:pic>
        <p:nvPicPr>
          <p:cNvPr id="5" name="Picture 115" descr="AP_Logo"/>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8578850" y="1689101"/>
            <a:ext cx="1530697" cy="9143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3F79AD6A-8257-41E7-ACD2-446FF4A3AF68}"/>
              </a:ext>
            </a:extLst>
          </p:cNvPr>
          <p:cNvPicPr>
            <a:picLocks noChangeAspect="1"/>
          </p:cNvPicPr>
          <p:nvPr/>
        </p:nvPicPr>
        <p:blipFill>
          <a:blip r:embed="rId6"/>
          <a:stretch>
            <a:fillRect/>
          </a:stretch>
        </p:blipFill>
        <p:spPr>
          <a:xfrm>
            <a:off x="11334541" y="6211605"/>
            <a:ext cx="514558" cy="284520"/>
          </a:xfrm>
          <a:prstGeom prst="rect">
            <a:avLst/>
          </a:prstGeom>
        </p:spPr>
      </p:pic>
    </p:spTree>
    <p:custDataLst>
      <p:tags r:id="rId1"/>
    </p:custDataLst>
    <p:extLst>
      <p:ext uri="{BB962C8B-B14F-4D97-AF65-F5344CB8AC3E}">
        <p14:creationId xmlns:p14="http://schemas.microsoft.com/office/powerpoint/2010/main" val="29564902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40</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Pile-to-Beam Connection Requirements </a:t>
            </a:r>
          </a:p>
        </p:txBody>
      </p:sp>
      <p:pic>
        <p:nvPicPr>
          <p:cNvPr id="8" name="Picture 7" descr="A picture containing building, wooden, young, board&#10;&#10;Description automatically generated">
            <a:extLst>
              <a:ext uri="{FF2B5EF4-FFF2-40B4-BE49-F238E27FC236}">
                <a16:creationId xmlns:a16="http://schemas.microsoft.com/office/drawing/2014/main" id="{22C510A8-5BA2-4400-A660-0599FFB430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313" y="1584960"/>
            <a:ext cx="4399838" cy="4556760"/>
          </a:xfrm>
          <a:prstGeom prst="rect">
            <a:avLst/>
          </a:prstGeom>
        </p:spPr>
      </p:pic>
      <p:sp>
        <p:nvSpPr>
          <p:cNvPr id="10" name="Content Placeholder 2">
            <a:extLst>
              <a:ext uri="{FF2B5EF4-FFF2-40B4-BE49-F238E27FC236}">
                <a16:creationId xmlns:a16="http://schemas.microsoft.com/office/drawing/2014/main" id="{2F3B8690-CA68-4491-9D24-3AA226052E55}"/>
              </a:ext>
            </a:extLst>
          </p:cNvPr>
          <p:cNvSpPr txBox="1">
            <a:spLocks/>
          </p:cNvSpPr>
          <p:nvPr/>
        </p:nvSpPr>
        <p:spPr>
          <a:xfrm>
            <a:off x="5013890" y="1600200"/>
            <a:ext cx="6553270" cy="4572000"/>
          </a:xfrm>
          <a:prstGeom prst="rect">
            <a:avLst/>
          </a:prstGeom>
        </p:spPr>
        <p:txBody>
          <a:bodyPr lIns="411480" rIns="18288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spcBef>
                <a:spcPct val="20000"/>
              </a:spcBef>
              <a:spcAft>
                <a:spcPct val="0"/>
              </a:spcAft>
              <a:buNone/>
            </a:pPr>
            <a:r>
              <a:rPr lang="en-US" b="1" dirty="0">
                <a:solidFill>
                  <a:srgbClr val="FF5308"/>
                </a:solidFill>
                <a:latin typeface="+mj-lt"/>
                <a:cs typeface="Arial" panose="020B0604020202020204" pitchFamily="34" charset="0"/>
              </a:rPr>
              <a:t>ASCE 24-05/14  4.0 </a:t>
            </a:r>
            <a:r>
              <a:rPr lang="en-US" dirty="0">
                <a:solidFill>
                  <a:srgbClr val="FF5308"/>
                </a:solidFill>
                <a:latin typeface="+mj-lt"/>
                <a:cs typeface="Arial" panose="020B0604020202020204" pitchFamily="34" charset="0"/>
              </a:rPr>
              <a:t> </a:t>
            </a:r>
            <a:r>
              <a:rPr lang="en-US" dirty="0">
                <a:latin typeface="+mj-lt"/>
                <a:cs typeface="Arial" panose="020B0604020202020204" pitchFamily="34" charset="0"/>
              </a:rPr>
              <a:t>Coastal High Hazard Areas and Coastal A Zones</a:t>
            </a:r>
          </a:p>
          <a:p>
            <a:pPr defTabSz="1218870" fontAlgn="base">
              <a:spcBef>
                <a:spcPct val="20000"/>
              </a:spcBef>
              <a:spcAft>
                <a:spcPct val="0"/>
              </a:spcAft>
            </a:pPr>
            <a:endParaRPr lang="en-US" dirty="0">
              <a:latin typeface="+mj-lt"/>
            </a:endParaRPr>
          </a:p>
          <a:p>
            <a:pPr marL="633328" lvl="1" indent="0" defTabSz="1218870" fontAlgn="base">
              <a:spcAft>
                <a:spcPct val="0"/>
              </a:spcAft>
              <a:buFont typeface="Arial" panose="020B0604020202020204" pitchFamily="34" charset="0"/>
              <a:buNone/>
            </a:pPr>
            <a:r>
              <a:rPr lang="en-US" b="1" dirty="0">
                <a:solidFill>
                  <a:srgbClr val="FF5308"/>
                </a:solidFill>
                <a:latin typeface="+mj-lt"/>
                <a:cs typeface="Arial" panose="020B0604020202020204" pitchFamily="34" charset="0"/>
              </a:rPr>
              <a:t>4.5.6.6/4.5.6.5</a:t>
            </a:r>
            <a:r>
              <a:rPr lang="en-US" b="1" dirty="0">
                <a:latin typeface="+mj-lt"/>
                <a:cs typeface="Arial" panose="020B0604020202020204" pitchFamily="34" charset="0"/>
              </a:rPr>
              <a:t> </a:t>
            </a:r>
            <a:r>
              <a:rPr lang="en-US" dirty="0">
                <a:latin typeface="+mj-lt"/>
                <a:cs typeface="Arial" panose="020B0604020202020204" pitchFamily="34" charset="0"/>
              </a:rPr>
              <a:t>Timber Pile Connections</a:t>
            </a:r>
            <a:r>
              <a:rPr lang="en-US" b="1" dirty="0">
                <a:latin typeface="+mj-lt"/>
                <a:cs typeface="Arial" panose="020B0604020202020204" pitchFamily="34" charset="0"/>
              </a:rPr>
              <a:t>:</a:t>
            </a:r>
            <a:r>
              <a:rPr lang="en-US" dirty="0">
                <a:latin typeface="+mj-lt"/>
                <a:cs typeface="Arial" panose="020B0604020202020204" pitchFamily="34" charset="0"/>
              </a:rPr>
              <a:t> notching of pile tops shall not exceed 50% of the pile cross section.  </a:t>
            </a:r>
          </a:p>
          <a:p>
            <a:endParaRPr lang="en-US" sz="1800" dirty="0">
              <a:latin typeface="+mj-lt"/>
            </a:endParaRPr>
          </a:p>
          <a:p>
            <a:endParaRPr lang="en-US" sz="1800" dirty="0">
              <a:latin typeface="+mj-lt"/>
            </a:endParaRPr>
          </a:p>
          <a:p>
            <a:endParaRPr lang="en-US" sz="1800" dirty="0">
              <a:latin typeface="+mj-lt"/>
            </a:endParaRPr>
          </a:p>
          <a:p>
            <a:pPr marL="0" indent="0">
              <a:buNone/>
            </a:pPr>
            <a:r>
              <a:rPr lang="en-US" sz="2400" dirty="0">
                <a:latin typeface="+mj-lt"/>
              </a:rPr>
              <a:t>Note the excessive pile notch. </a:t>
            </a:r>
          </a:p>
          <a:p>
            <a:endParaRPr lang="en-CA" dirty="0">
              <a:latin typeface="+mj-lt"/>
            </a:endParaRPr>
          </a:p>
        </p:txBody>
      </p:sp>
      <p:sp>
        <p:nvSpPr>
          <p:cNvPr id="12" name="Oval 11">
            <a:extLst>
              <a:ext uri="{FF2B5EF4-FFF2-40B4-BE49-F238E27FC236}">
                <a16:creationId xmlns:a16="http://schemas.microsoft.com/office/drawing/2014/main" id="{FE3F54D7-060B-4833-938D-98058E1D430F}"/>
              </a:ext>
            </a:extLst>
          </p:cNvPr>
          <p:cNvSpPr/>
          <p:nvPr/>
        </p:nvSpPr>
        <p:spPr>
          <a:xfrm>
            <a:off x="595313" y="1600200"/>
            <a:ext cx="4418806" cy="4495800"/>
          </a:xfrm>
          <a:prstGeom prst="ellipse">
            <a:avLst/>
          </a:prstGeom>
          <a:noFill/>
          <a:ln w="762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3" name="Straight Connector 12">
            <a:extLst>
              <a:ext uri="{FF2B5EF4-FFF2-40B4-BE49-F238E27FC236}">
                <a16:creationId xmlns:a16="http://schemas.microsoft.com/office/drawing/2014/main" id="{DEEB02EE-1138-452B-A56C-AA31646C20BC}"/>
              </a:ext>
            </a:extLst>
          </p:cNvPr>
          <p:cNvCxnSpPr>
            <a:cxnSpLocks/>
            <a:stCxn id="12" idx="7"/>
          </p:cNvCxnSpPr>
          <p:nvPr/>
        </p:nvCxnSpPr>
        <p:spPr>
          <a:xfrm flipH="1">
            <a:off x="975520" y="2258595"/>
            <a:ext cx="3391480" cy="2923005"/>
          </a:xfrm>
          <a:prstGeom prst="line">
            <a:avLst/>
          </a:prstGeom>
          <a:ln w="76200">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492971D7-298B-4D16-B3F2-03C277F543B8}"/>
              </a:ext>
            </a:extLst>
          </p:cNvPr>
          <p:cNvCxnSpPr>
            <a:cxnSpLocks/>
          </p:cNvCxnSpPr>
          <p:nvPr/>
        </p:nvCxnSpPr>
        <p:spPr>
          <a:xfrm flipH="1" flipV="1">
            <a:off x="3185319" y="4724400"/>
            <a:ext cx="2097881" cy="548640"/>
          </a:xfrm>
          <a:prstGeom prst="straightConnector1">
            <a:avLst/>
          </a:prstGeom>
          <a:ln w="28575">
            <a:solidFill>
              <a:srgbClr val="FF5308"/>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5568971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FA51661D-AA18-454B-9C04-B522DC636001}"/>
              </a:ext>
            </a:extLst>
          </p:cNvPr>
          <p:cNvPicPr>
            <a:picLocks noChangeAspect="1"/>
          </p:cNvPicPr>
          <p:nvPr/>
        </p:nvPicPr>
        <p:blipFill>
          <a:blip r:embed="rId4"/>
          <a:stretch>
            <a:fillRect/>
          </a:stretch>
        </p:blipFill>
        <p:spPr>
          <a:xfrm>
            <a:off x="595313" y="1575418"/>
            <a:ext cx="4322439" cy="4596782"/>
          </a:xfrm>
          <a:prstGeom prst="rect">
            <a:avLst/>
          </a:prstGeom>
        </p:spPr>
      </p:pic>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41</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Pile-to-Beam Bearing Requirements </a:t>
            </a:r>
          </a:p>
        </p:txBody>
      </p:sp>
      <p:pic>
        <p:nvPicPr>
          <p:cNvPr id="15" name="Picture 14">
            <a:extLst>
              <a:ext uri="{FF2B5EF4-FFF2-40B4-BE49-F238E27FC236}">
                <a16:creationId xmlns:a16="http://schemas.microsoft.com/office/drawing/2014/main" id="{006F53D5-9046-4137-85BB-9C620337954D}"/>
              </a:ext>
            </a:extLst>
          </p:cNvPr>
          <p:cNvPicPr>
            <a:picLocks noChangeAspect="1"/>
          </p:cNvPicPr>
          <p:nvPr/>
        </p:nvPicPr>
        <p:blipFill>
          <a:blip r:embed="rId5"/>
          <a:stretch>
            <a:fillRect/>
          </a:stretch>
        </p:blipFill>
        <p:spPr>
          <a:xfrm>
            <a:off x="581025" y="1555750"/>
            <a:ext cx="7463481" cy="4572000"/>
          </a:xfrm>
          <a:prstGeom prst="rect">
            <a:avLst/>
          </a:prstGeom>
        </p:spPr>
      </p:pic>
      <p:pic>
        <p:nvPicPr>
          <p:cNvPr id="16" name="Picture 15">
            <a:extLst>
              <a:ext uri="{FF2B5EF4-FFF2-40B4-BE49-F238E27FC236}">
                <a16:creationId xmlns:a16="http://schemas.microsoft.com/office/drawing/2014/main" id="{B2683368-F277-4612-A0DC-55737896F62E}"/>
              </a:ext>
            </a:extLst>
          </p:cNvPr>
          <p:cNvPicPr>
            <a:picLocks noChangeAspect="1"/>
          </p:cNvPicPr>
          <p:nvPr/>
        </p:nvPicPr>
        <p:blipFill>
          <a:blip r:embed="rId6"/>
          <a:stretch>
            <a:fillRect/>
          </a:stretch>
        </p:blipFill>
        <p:spPr>
          <a:xfrm>
            <a:off x="5623719" y="4705978"/>
            <a:ext cx="4048095" cy="1542422"/>
          </a:xfrm>
          <a:prstGeom prst="rect">
            <a:avLst/>
          </a:prstGeom>
        </p:spPr>
      </p:pic>
      <p:sp>
        <p:nvSpPr>
          <p:cNvPr id="11" name="Content Placeholder 2">
            <a:extLst>
              <a:ext uri="{FF2B5EF4-FFF2-40B4-BE49-F238E27FC236}">
                <a16:creationId xmlns:a16="http://schemas.microsoft.com/office/drawing/2014/main" id="{9EFB9B38-6F86-4A80-84A3-BE96C2943663}"/>
              </a:ext>
            </a:extLst>
          </p:cNvPr>
          <p:cNvSpPr txBox="1">
            <a:spLocks/>
          </p:cNvSpPr>
          <p:nvPr/>
        </p:nvSpPr>
        <p:spPr>
          <a:xfrm>
            <a:off x="7833519" y="1600200"/>
            <a:ext cx="3733640" cy="4648200"/>
          </a:xfrm>
          <a:prstGeom prst="rect">
            <a:avLst/>
          </a:prstGeom>
        </p:spPr>
        <p:txBody>
          <a:bodyPr lIns="411480" rIns="914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sz="2400" dirty="0">
                <a:latin typeface="+mj-lt"/>
              </a:rPr>
              <a:t>If the beam bearing beam is insufficient install an engineer designed bracket.</a:t>
            </a:r>
          </a:p>
          <a:p>
            <a:pPr marL="0" indent="0">
              <a:buNone/>
            </a:pPr>
            <a:endParaRPr lang="en-CA" sz="1400" dirty="0">
              <a:latin typeface="+mj-lt"/>
            </a:endParaRPr>
          </a:p>
          <a:p>
            <a:pPr marL="0" indent="0">
              <a:buNone/>
            </a:pPr>
            <a:endParaRPr lang="en-CA" sz="1400" dirty="0">
              <a:latin typeface="+mj-lt"/>
            </a:endParaRPr>
          </a:p>
          <a:p>
            <a:pPr marL="0" indent="0">
              <a:buNone/>
            </a:pPr>
            <a:r>
              <a:rPr lang="en-CA" sz="1400" dirty="0">
                <a:latin typeface="+mj-lt"/>
              </a:rPr>
              <a:t>bracket</a:t>
            </a:r>
          </a:p>
          <a:p>
            <a:pPr marL="0" indent="0">
              <a:buNone/>
            </a:pPr>
            <a:r>
              <a:rPr lang="en-CA" sz="1400" dirty="0">
                <a:latin typeface="+mj-lt"/>
              </a:rPr>
              <a:t>insufficient bearing</a:t>
            </a:r>
          </a:p>
          <a:p>
            <a:endParaRPr lang="en-CA" sz="2000" dirty="0">
              <a:latin typeface="+mj-lt"/>
            </a:endParaRPr>
          </a:p>
          <a:p>
            <a:endParaRPr lang="en-CA" dirty="0">
              <a:latin typeface="+mj-lt"/>
            </a:endParaRPr>
          </a:p>
        </p:txBody>
      </p:sp>
    </p:spTree>
    <p:custDataLst>
      <p:tags r:id="rId1"/>
    </p:custDataLst>
    <p:extLst>
      <p:ext uri="{BB962C8B-B14F-4D97-AF65-F5344CB8AC3E}">
        <p14:creationId xmlns:p14="http://schemas.microsoft.com/office/powerpoint/2010/main" val="7168114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42</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Pile-to-Beam / Joist Connection</a:t>
            </a:r>
          </a:p>
        </p:txBody>
      </p:sp>
      <p:sp>
        <p:nvSpPr>
          <p:cNvPr id="9" name="Content Placeholder 2">
            <a:extLst>
              <a:ext uri="{FF2B5EF4-FFF2-40B4-BE49-F238E27FC236}">
                <a16:creationId xmlns:a16="http://schemas.microsoft.com/office/drawing/2014/main" id="{2AAAFBB7-F0ED-4E69-9CAB-66B393C8AACE}"/>
              </a:ext>
            </a:extLst>
          </p:cNvPr>
          <p:cNvSpPr txBox="1">
            <a:spLocks/>
          </p:cNvSpPr>
          <p:nvPr/>
        </p:nvSpPr>
        <p:spPr>
          <a:xfrm>
            <a:off x="5609431" y="1479550"/>
            <a:ext cx="5943440" cy="4572000"/>
          </a:xfrm>
          <a:prstGeom prst="rect">
            <a:avLst/>
          </a:prstGeom>
        </p:spPr>
        <p:txBody>
          <a:bodyPr lIns="411480" rIns="18288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mj-lt"/>
                <a:cs typeface="Arial" panose="020B0604020202020204" pitchFamily="34" charset="0"/>
              </a:rPr>
              <a:t>Bending steel in the field may cause fractures at the bend line. </a:t>
            </a:r>
          </a:p>
          <a:p>
            <a:endParaRPr lang="en-CA" sz="2000" dirty="0">
              <a:latin typeface="+mj-lt"/>
            </a:endParaRPr>
          </a:p>
          <a:p>
            <a:pPr marL="0" indent="0">
              <a:buNone/>
            </a:pPr>
            <a:r>
              <a:rPr lang="en-US" sz="2000" dirty="0">
                <a:latin typeface="+mj-lt"/>
                <a:cs typeface="Arial" panose="020B0604020202020204" pitchFamily="34" charset="0"/>
              </a:rPr>
              <a:t>Straps are NOT permitted to be attached to a piling.</a:t>
            </a:r>
          </a:p>
          <a:p>
            <a:endParaRPr lang="en-US" sz="2000" dirty="0">
              <a:latin typeface="+mj-lt"/>
              <a:cs typeface="Arial" panose="020B0604020202020204" pitchFamily="34" charset="0"/>
            </a:endParaRPr>
          </a:p>
          <a:p>
            <a:pPr marL="0" indent="0">
              <a:buNone/>
            </a:pPr>
            <a:r>
              <a:rPr lang="en-US" sz="2000" b="1" dirty="0">
                <a:solidFill>
                  <a:srgbClr val="FF5308"/>
                </a:solidFill>
                <a:latin typeface="+mj-lt"/>
                <a:cs typeface="Arial" panose="020B0604020202020204" pitchFamily="34" charset="0"/>
              </a:rPr>
              <a:t>ASCE 24-05/14 states:</a:t>
            </a:r>
          </a:p>
          <a:p>
            <a:endParaRPr lang="en-US" sz="2000" b="1" dirty="0">
              <a:latin typeface="+mj-lt"/>
              <a:cs typeface="Arial" panose="020B0604020202020204" pitchFamily="34" charset="0"/>
            </a:endParaRPr>
          </a:p>
          <a:p>
            <a:pPr marL="0" indent="0" defTabSz="1218870" fontAlgn="base">
              <a:spcBef>
                <a:spcPct val="20000"/>
              </a:spcBef>
              <a:spcAft>
                <a:spcPct val="0"/>
              </a:spcAft>
              <a:buNone/>
            </a:pPr>
            <a:r>
              <a:rPr lang="en-US" sz="2000" b="1" dirty="0">
                <a:solidFill>
                  <a:srgbClr val="FF5308"/>
                </a:solidFill>
                <a:latin typeface="+mj-lt"/>
                <a:cs typeface="Arial" panose="020B0604020202020204" pitchFamily="34" charset="0"/>
              </a:rPr>
              <a:t>4.5.6.6/4.5.6.5</a:t>
            </a:r>
            <a:r>
              <a:rPr lang="en-US" sz="2000" dirty="0">
                <a:latin typeface="+mj-lt"/>
                <a:cs typeface="Arial" panose="020B0604020202020204" pitchFamily="34" charset="0"/>
              </a:rPr>
              <a:t> Other pile-to-beam connections are acceptable…providing that they </a:t>
            </a:r>
            <a:r>
              <a:rPr lang="en-US" sz="2000" u="sng" dirty="0">
                <a:latin typeface="+mj-lt"/>
                <a:cs typeface="Arial" panose="020B0604020202020204" pitchFamily="34" charset="0"/>
              </a:rPr>
              <a:t>DO NOT</a:t>
            </a:r>
            <a:r>
              <a:rPr lang="en-US" sz="2000" dirty="0">
                <a:latin typeface="+mj-lt"/>
                <a:cs typeface="Arial" panose="020B0604020202020204" pitchFamily="34" charset="0"/>
              </a:rPr>
              <a:t> depend upon nailing for attachment of individual members.</a:t>
            </a:r>
          </a:p>
          <a:p>
            <a:pPr marL="487548" defTabSz="1218870" fontAlgn="base">
              <a:spcBef>
                <a:spcPct val="20000"/>
              </a:spcBef>
              <a:spcAft>
                <a:spcPct val="0"/>
              </a:spcAft>
            </a:pPr>
            <a:endParaRPr lang="en-US" sz="1400" dirty="0">
              <a:latin typeface="+mj-lt"/>
              <a:cs typeface="Arial" panose="020B0604020202020204" pitchFamily="34" charset="0"/>
            </a:endParaRPr>
          </a:p>
          <a:p>
            <a:endParaRPr lang="en-CA" sz="2000" dirty="0">
              <a:latin typeface="+mj-lt"/>
            </a:endParaRPr>
          </a:p>
        </p:txBody>
      </p:sp>
      <p:pic>
        <p:nvPicPr>
          <p:cNvPr id="10" name="Picture 9" descr="A picture containing toy, cable&#10;&#10;Description automatically generated">
            <a:extLst>
              <a:ext uri="{FF2B5EF4-FFF2-40B4-BE49-F238E27FC236}">
                <a16:creationId xmlns:a16="http://schemas.microsoft.com/office/drawing/2014/main" id="{9C85C32E-1BFB-4832-9F60-6B3B492442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025" y="1499870"/>
            <a:ext cx="4888349" cy="4627880"/>
          </a:xfrm>
          <a:prstGeom prst="rect">
            <a:avLst/>
          </a:prstGeom>
        </p:spPr>
      </p:pic>
    </p:spTree>
    <p:custDataLst>
      <p:tags r:id="rId1"/>
    </p:custDataLst>
    <p:extLst>
      <p:ext uri="{BB962C8B-B14F-4D97-AF65-F5344CB8AC3E}">
        <p14:creationId xmlns:p14="http://schemas.microsoft.com/office/powerpoint/2010/main" val="9355556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43</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Pile-to-Beam Connection</a:t>
            </a:r>
          </a:p>
        </p:txBody>
      </p:sp>
      <p:sp>
        <p:nvSpPr>
          <p:cNvPr id="7" name="TextBox 6">
            <a:extLst>
              <a:ext uri="{FF2B5EF4-FFF2-40B4-BE49-F238E27FC236}">
                <a16:creationId xmlns:a16="http://schemas.microsoft.com/office/drawing/2014/main" id="{8C9622F4-CBAC-4449-96E0-17F9A41373FC}"/>
              </a:ext>
            </a:extLst>
          </p:cNvPr>
          <p:cNvSpPr txBox="1"/>
          <p:nvPr/>
        </p:nvSpPr>
        <p:spPr>
          <a:xfrm>
            <a:off x="8595519" y="1700943"/>
            <a:ext cx="2743995" cy="1754326"/>
          </a:xfrm>
          <a:prstGeom prst="rect">
            <a:avLst/>
          </a:prstGeom>
          <a:noFill/>
        </p:spPr>
        <p:txBody>
          <a:bodyPr wrap="square" lIns="411480" tIns="0" bIns="0">
            <a:spAutoFit/>
          </a:bodyPr>
          <a:lstStyle/>
          <a:p>
            <a:pPr algn="l" defTabSz="1218870" eaLnBrk="1" hangingPunct="1"/>
            <a:r>
              <a:rPr lang="en-US" sz="2000" dirty="0">
                <a:solidFill>
                  <a:srgbClr val="1C1C1C"/>
                </a:solidFill>
                <a:latin typeface="+mj-lt"/>
                <a:cs typeface="Arial" panose="020B0604020202020204" pitchFamily="34" charset="0"/>
              </a:rPr>
              <a:t>Wood perpendicular to the grain at bolt holes often tears. </a:t>
            </a:r>
          </a:p>
          <a:p>
            <a:pPr algn="l" defTabSz="1218870" eaLnBrk="1" hangingPunct="1"/>
            <a:endParaRPr lang="en-US" sz="1800" dirty="0">
              <a:solidFill>
                <a:srgbClr val="1C1C1C"/>
              </a:solidFill>
              <a:latin typeface="+mj-lt"/>
              <a:cs typeface="Arial" panose="020B0604020202020204" pitchFamily="34" charset="0"/>
            </a:endParaRPr>
          </a:p>
          <a:p>
            <a:pPr algn="l" defTabSz="1218870" eaLnBrk="1" hangingPunct="1"/>
            <a:endParaRPr lang="en-US" sz="1800" dirty="0">
              <a:solidFill>
                <a:srgbClr val="1C1C1C"/>
              </a:solidFill>
              <a:latin typeface="+mj-lt"/>
              <a:cs typeface="Arial" panose="020B0604020202020204" pitchFamily="34" charset="0"/>
            </a:endParaRPr>
          </a:p>
          <a:p>
            <a:pPr algn="l" defTabSz="1218870" eaLnBrk="1" hangingPunct="1"/>
            <a:endParaRPr lang="en-US" sz="1800" dirty="0">
              <a:solidFill>
                <a:srgbClr val="1C1C1C"/>
              </a:solidFill>
              <a:latin typeface="+mj-lt"/>
              <a:cs typeface="Arial" panose="020B0604020202020204" pitchFamily="34" charset="0"/>
            </a:endParaRPr>
          </a:p>
        </p:txBody>
      </p:sp>
      <p:sp>
        <p:nvSpPr>
          <p:cNvPr id="8" name="TextBox 7">
            <a:extLst>
              <a:ext uri="{FF2B5EF4-FFF2-40B4-BE49-F238E27FC236}">
                <a16:creationId xmlns:a16="http://schemas.microsoft.com/office/drawing/2014/main" id="{4F24685D-6B16-4AB5-ADC5-3371302B1D69}"/>
              </a:ext>
            </a:extLst>
          </p:cNvPr>
          <p:cNvSpPr txBox="1"/>
          <p:nvPr/>
        </p:nvSpPr>
        <p:spPr>
          <a:xfrm>
            <a:off x="595313" y="5173669"/>
            <a:ext cx="10133806" cy="904863"/>
          </a:xfrm>
          <a:prstGeom prst="rect">
            <a:avLst/>
          </a:prstGeom>
          <a:noFill/>
        </p:spPr>
        <p:txBody>
          <a:bodyPr wrap="square" rtlCol="0">
            <a:spAutoFit/>
          </a:bodyPr>
          <a:lstStyle/>
          <a:p>
            <a:pPr defTabSz="1218870" fontAlgn="base">
              <a:spcBef>
                <a:spcPct val="20000"/>
              </a:spcBef>
              <a:spcAft>
                <a:spcPct val="0"/>
              </a:spcAft>
            </a:pPr>
            <a:r>
              <a:rPr lang="en-US" sz="2400" b="1" dirty="0">
                <a:solidFill>
                  <a:srgbClr val="FF5308"/>
                </a:solidFill>
                <a:latin typeface="+mj-lt"/>
                <a:cs typeface="Arial" panose="020B0604020202020204" pitchFamily="34" charset="0"/>
              </a:rPr>
              <a:t>ASCE 24-05/14  4.0</a:t>
            </a:r>
            <a:r>
              <a:rPr lang="en-US" sz="2400" dirty="0">
                <a:solidFill>
                  <a:srgbClr val="FF5308"/>
                </a:solidFill>
                <a:latin typeface="+mj-lt"/>
                <a:cs typeface="Arial" panose="020B0604020202020204" pitchFamily="34" charset="0"/>
              </a:rPr>
              <a:t> </a:t>
            </a:r>
            <a:r>
              <a:rPr lang="en-US" sz="2400" b="1" dirty="0">
                <a:solidFill>
                  <a:srgbClr val="FF5308"/>
                </a:solidFill>
                <a:latin typeface="+mj-lt"/>
                <a:cs typeface="Arial" panose="020B0604020202020204" pitchFamily="34" charset="0"/>
              </a:rPr>
              <a:t>Coastal High Hazard Areas and Coastal A Zones</a:t>
            </a:r>
          </a:p>
          <a:p>
            <a:pPr marL="457138" lvl="1" defTabSz="1218870" fontAlgn="base">
              <a:spcBef>
                <a:spcPct val="20000"/>
              </a:spcBef>
              <a:spcAft>
                <a:spcPct val="0"/>
              </a:spcAft>
            </a:pPr>
            <a:r>
              <a:rPr lang="en-US" sz="2400" dirty="0">
                <a:solidFill>
                  <a:srgbClr val="1C1C1C"/>
                </a:solidFill>
                <a:latin typeface="+mj-lt"/>
                <a:cs typeface="Arial" panose="020B0604020202020204" pitchFamily="34" charset="0"/>
              </a:rPr>
              <a:t>Timber Pile Connections…bolts ⅝″ diameter, minimum…  </a:t>
            </a:r>
          </a:p>
        </p:txBody>
      </p:sp>
      <p:pic>
        <p:nvPicPr>
          <p:cNvPr id="11" name="Picture 10" descr="A picture containing outdoor, building, fence, wooden&#10;&#10;Description automatically generated">
            <a:extLst>
              <a:ext uri="{FF2B5EF4-FFF2-40B4-BE49-F238E27FC236}">
                <a16:creationId xmlns:a16="http://schemas.microsoft.com/office/drawing/2014/main" id="{4703FC38-E30C-409E-A8AA-2E1683A8A4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313" y="1287468"/>
            <a:ext cx="8000206" cy="3801093"/>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18010656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44</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Pile-to-Beam Connection: 5/8” Bolts </a:t>
            </a:r>
          </a:p>
        </p:txBody>
      </p:sp>
      <p:sp>
        <p:nvSpPr>
          <p:cNvPr id="9" name="Content Placeholder 2">
            <a:extLst>
              <a:ext uri="{FF2B5EF4-FFF2-40B4-BE49-F238E27FC236}">
                <a16:creationId xmlns:a16="http://schemas.microsoft.com/office/drawing/2014/main" id="{6658F70E-188E-49AA-9B51-3810AB47D01F}"/>
              </a:ext>
            </a:extLst>
          </p:cNvPr>
          <p:cNvSpPr txBox="1">
            <a:spLocks/>
          </p:cNvSpPr>
          <p:nvPr/>
        </p:nvSpPr>
        <p:spPr>
          <a:xfrm>
            <a:off x="658020" y="1555750"/>
            <a:ext cx="10971846" cy="4572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8870"/>
            <a:endParaRPr lang="en-US" dirty="0">
              <a:latin typeface="+mj-lt"/>
            </a:endParaRPr>
          </a:p>
          <a:p>
            <a:pPr defTabSz="1218870"/>
            <a:endParaRPr lang="en-US" sz="2000" dirty="0">
              <a:solidFill>
                <a:srgbClr val="1C1C1C"/>
              </a:solidFill>
              <a:latin typeface="+mj-lt"/>
              <a:cs typeface="Arial" panose="020B0604020202020204" pitchFamily="34" charset="0"/>
            </a:endParaRPr>
          </a:p>
          <a:p>
            <a:pPr defTabSz="1218870"/>
            <a:endParaRPr lang="en-US" dirty="0">
              <a:latin typeface="+mj-lt"/>
            </a:endParaRPr>
          </a:p>
          <a:p>
            <a:pPr defTabSz="1218870"/>
            <a:endParaRPr lang="en-US" sz="2000" dirty="0">
              <a:solidFill>
                <a:srgbClr val="1C1C1C"/>
              </a:solidFill>
              <a:latin typeface="+mj-lt"/>
              <a:cs typeface="Arial" panose="020B0604020202020204" pitchFamily="34" charset="0"/>
            </a:endParaRPr>
          </a:p>
          <a:p>
            <a:pPr defTabSz="1218870"/>
            <a:endParaRPr lang="en-US" dirty="0">
              <a:latin typeface="+mj-lt"/>
            </a:endParaRPr>
          </a:p>
          <a:p>
            <a:pPr defTabSz="1218870"/>
            <a:endParaRPr lang="en-US" sz="2000" dirty="0">
              <a:solidFill>
                <a:srgbClr val="1C1C1C"/>
              </a:solidFill>
              <a:latin typeface="+mj-lt"/>
              <a:cs typeface="Arial" panose="020B0604020202020204" pitchFamily="34" charset="0"/>
            </a:endParaRPr>
          </a:p>
          <a:p>
            <a:pPr defTabSz="1218870"/>
            <a:endParaRPr lang="en-US" dirty="0">
              <a:latin typeface="+mj-lt"/>
            </a:endParaRPr>
          </a:p>
          <a:p>
            <a:pPr defTabSz="1218870"/>
            <a:endParaRPr lang="en-US" sz="2000" dirty="0">
              <a:solidFill>
                <a:srgbClr val="1C1C1C"/>
              </a:solidFill>
              <a:latin typeface="+mj-lt"/>
              <a:cs typeface="Arial" panose="020B0604020202020204" pitchFamily="34" charset="0"/>
            </a:endParaRPr>
          </a:p>
          <a:p>
            <a:pPr defTabSz="1218870"/>
            <a:endParaRPr lang="en-US" sz="2000" dirty="0">
              <a:solidFill>
                <a:srgbClr val="1C1C1C"/>
              </a:solidFill>
              <a:latin typeface="+mj-lt"/>
              <a:cs typeface="Arial" panose="020B0604020202020204" pitchFamily="34" charset="0"/>
            </a:endParaRPr>
          </a:p>
          <a:p>
            <a:pPr marL="0" indent="0" defTabSz="1218870">
              <a:buNone/>
            </a:pPr>
            <a:r>
              <a:rPr lang="en-US" dirty="0">
                <a:solidFill>
                  <a:srgbClr val="1C1C1C"/>
                </a:solidFill>
                <a:latin typeface="+mj-lt"/>
                <a:cs typeface="Arial" panose="020B0604020202020204" pitchFamily="34" charset="0"/>
              </a:rPr>
              <a:t>Parallel to grain end distance requirements in uplift = 7 diameters</a:t>
            </a:r>
            <a:endParaRPr lang="en-CA" dirty="0">
              <a:latin typeface="+mj-lt"/>
            </a:endParaRPr>
          </a:p>
        </p:txBody>
      </p:sp>
      <p:sp>
        <p:nvSpPr>
          <p:cNvPr id="10" name="TextBox 9">
            <a:extLst>
              <a:ext uri="{FF2B5EF4-FFF2-40B4-BE49-F238E27FC236}">
                <a16:creationId xmlns:a16="http://schemas.microsoft.com/office/drawing/2014/main" id="{EF598E1F-2EF4-4D94-BF08-1C944802E6C9}"/>
              </a:ext>
            </a:extLst>
          </p:cNvPr>
          <p:cNvSpPr txBox="1"/>
          <p:nvPr/>
        </p:nvSpPr>
        <p:spPr>
          <a:xfrm>
            <a:off x="8200771" y="2604863"/>
            <a:ext cx="860040" cy="338554"/>
          </a:xfrm>
          <a:prstGeom prst="rect">
            <a:avLst/>
          </a:prstGeom>
          <a:noFill/>
        </p:spPr>
        <p:txBody>
          <a:bodyPr wrap="square" rtlCol="0">
            <a:spAutoFit/>
          </a:bodyPr>
          <a:lstStyle/>
          <a:p>
            <a:pPr defTabSz="1218870"/>
            <a:r>
              <a:rPr lang="en-US" sz="1600" dirty="0">
                <a:solidFill>
                  <a:prstClr val="black"/>
                </a:solidFill>
                <a:latin typeface="Arial" panose="020B0604020202020204" pitchFamily="34" charset="0"/>
                <a:cs typeface="Arial" panose="020B0604020202020204" pitchFamily="34" charset="0"/>
              </a:rPr>
              <a:t>2x10</a:t>
            </a:r>
          </a:p>
        </p:txBody>
      </p:sp>
      <p:sp>
        <p:nvSpPr>
          <p:cNvPr id="12" name="Left Brace 11">
            <a:extLst>
              <a:ext uri="{FF2B5EF4-FFF2-40B4-BE49-F238E27FC236}">
                <a16:creationId xmlns:a16="http://schemas.microsoft.com/office/drawing/2014/main" id="{CA0944E0-E6B0-4717-A998-2E38FC2BC757}"/>
              </a:ext>
            </a:extLst>
          </p:cNvPr>
          <p:cNvSpPr/>
          <p:nvPr/>
        </p:nvSpPr>
        <p:spPr>
          <a:xfrm>
            <a:off x="8947019" y="2241550"/>
            <a:ext cx="397006" cy="10668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defTabSz="1218870"/>
            <a:endParaRPr lang="en-US" sz="2400" dirty="0">
              <a:solidFill>
                <a:prstClr val="black"/>
              </a:solidFill>
              <a:latin typeface="Calibri" panose="020F0502020204030204"/>
            </a:endParaRPr>
          </a:p>
        </p:txBody>
      </p:sp>
      <p:sp>
        <p:nvSpPr>
          <p:cNvPr id="13" name="TextBox 12">
            <a:extLst>
              <a:ext uri="{FF2B5EF4-FFF2-40B4-BE49-F238E27FC236}">
                <a16:creationId xmlns:a16="http://schemas.microsoft.com/office/drawing/2014/main" id="{DB994686-C1F6-4BAE-8D66-04F3CAC1A89C}"/>
              </a:ext>
            </a:extLst>
          </p:cNvPr>
          <p:cNvSpPr txBox="1"/>
          <p:nvPr/>
        </p:nvSpPr>
        <p:spPr>
          <a:xfrm>
            <a:off x="581025" y="1555750"/>
            <a:ext cx="7772400" cy="400110"/>
          </a:xfrm>
          <a:prstGeom prst="rect">
            <a:avLst/>
          </a:prstGeom>
          <a:noFill/>
        </p:spPr>
        <p:txBody>
          <a:bodyPr wrap="square" rtlCol="0">
            <a:spAutoFit/>
          </a:bodyPr>
          <a:lstStyle/>
          <a:p>
            <a:pPr defTabSz="1218870"/>
            <a:r>
              <a:rPr lang="en-US" sz="2000" dirty="0">
                <a:solidFill>
                  <a:srgbClr val="1C1C1C"/>
                </a:solidFill>
                <a:latin typeface="+mj-lt"/>
                <a:cs typeface="Arial" panose="020B0604020202020204" pitchFamily="34" charset="0"/>
              </a:rPr>
              <a:t>⅝″ bolt end and edge distance geometry factor 3.08 ÷ 4.34 = 0.71</a:t>
            </a:r>
          </a:p>
        </p:txBody>
      </p:sp>
      <p:pic>
        <p:nvPicPr>
          <p:cNvPr id="14" name="Picture 13" descr="A picture containing table&#10;&#10;Description automatically generated">
            <a:extLst>
              <a:ext uri="{FF2B5EF4-FFF2-40B4-BE49-F238E27FC236}">
                <a16:creationId xmlns:a16="http://schemas.microsoft.com/office/drawing/2014/main" id="{7AB1A97D-4BA3-48EF-87F2-419689B93E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5425" y="2012950"/>
            <a:ext cx="6096000" cy="3342207"/>
          </a:xfrm>
          <a:prstGeom prst="rect">
            <a:avLst/>
          </a:prstGeom>
        </p:spPr>
      </p:pic>
      <p:pic>
        <p:nvPicPr>
          <p:cNvPr id="15" name="Picture 14" descr="Diagram, schematic&#10;&#10;Description automatically generated">
            <a:extLst>
              <a:ext uri="{FF2B5EF4-FFF2-40B4-BE49-F238E27FC236}">
                <a16:creationId xmlns:a16="http://schemas.microsoft.com/office/drawing/2014/main" id="{A8EB7E2B-B951-44C9-B604-816D22594E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20225" y="1708150"/>
            <a:ext cx="1848412" cy="3657600"/>
          </a:xfrm>
          <a:prstGeom prst="rect">
            <a:avLst/>
          </a:prstGeom>
        </p:spPr>
      </p:pic>
    </p:spTree>
    <p:custDataLst>
      <p:tags r:id="rId1"/>
    </p:custDataLst>
    <p:extLst>
      <p:ext uri="{BB962C8B-B14F-4D97-AF65-F5344CB8AC3E}">
        <p14:creationId xmlns:p14="http://schemas.microsoft.com/office/powerpoint/2010/main" val="28363413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45</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Pile-to-Beam Connection: 5/8” Bolts (cont’d) </a:t>
            </a:r>
          </a:p>
        </p:txBody>
      </p:sp>
      <p:pic>
        <p:nvPicPr>
          <p:cNvPr id="7" name="Picture 6" descr="Table&#10;&#10;Description automatically generated">
            <a:extLst>
              <a:ext uri="{FF2B5EF4-FFF2-40B4-BE49-F238E27FC236}">
                <a16:creationId xmlns:a16="http://schemas.microsoft.com/office/drawing/2014/main" id="{14B1BABC-18B3-405C-BE0B-C185D5A9EB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6185" y="1117600"/>
            <a:ext cx="8147586" cy="4876800"/>
          </a:xfrm>
          <a:prstGeom prst="rect">
            <a:avLst/>
          </a:prstGeom>
        </p:spPr>
      </p:pic>
    </p:spTree>
    <p:custDataLst>
      <p:tags r:id="rId1"/>
    </p:custDataLst>
    <p:extLst>
      <p:ext uri="{BB962C8B-B14F-4D97-AF65-F5344CB8AC3E}">
        <p14:creationId xmlns:p14="http://schemas.microsoft.com/office/powerpoint/2010/main" val="9248774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46</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Pile-to-Beam Connection: Propriety Screw </a:t>
            </a:r>
          </a:p>
        </p:txBody>
      </p:sp>
      <p:sp>
        <p:nvSpPr>
          <p:cNvPr id="7" name="TextBox 6">
            <a:extLst>
              <a:ext uri="{FF2B5EF4-FFF2-40B4-BE49-F238E27FC236}">
                <a16:creationId xmlns:a16="http://schemas.microsoft.com/office/drawing/2014/main" id="{31EB1CFC-F152-4711-A452-29F7F0ED83AD}"/>
              </a:ext>
            </a:extLst>
          </p:cNvPr>
          <p:cNvSpPr txBox="1"/>
          <p:nvPr/>
        </p:nvSpPr>
        <p:spPr>
          <a:xfrm>
            <a:off x="5622924" y="2971800"/>
            <a:ext cx="6325395" cy="2554545"/>
          </a:xfrm>
          <a:prstGeom prst="rect">
            <a:avLst/>
          </a:prstGeom>
          <a:noFill/>
        </p:spPr>
        <p:txBody>
          <a:bodyPr wrap="square" rtlCol="0">
            <a:spAutoFit/>
          </a:bodyPr>
          <a:lstStyle/>
          <a:p>
            <a:r>
              <a:rPr lang="en-US" sz="2000" dirty="0">
                <a:latin typeface="+mj-lt"/>
                <a:cs typeface="Arial" panose="020B0604020202020204" pitchFamily="34" charset="0"/>
              </a:rPr>
              <a:t>Proprietary, hot-dip galvanized screw:</a:t>
            </a:r>
          </a:p>
          <a:p>
            <a:r>
              <a:rPr lang="en-US" sz="2000" dirty="0">
                <a:latin typeface="+mj-lt"/>
                <a:cs typeface="Arial" panose="020B0604020202020204" pitchFamily="34" charset="0"/>
              </a:rPr>
              <a:t> </a:t>
            </a:r>
          </a:p>
          <a:p>
            <a:pPr marL="285750" indent="-285750">
              <a:buClr>
                <a:srgbClr val="FF5308"/>
              </a:buClr>
              <a:buFont typeface="Arial" panose="020B0604020202020204" pitchFamily="34" charset="0"/>
              <a:buChar char="•"/>
            </a:pPr>
            <a:r>
              <a:rPr lang="en-US" sz="2000" dirty="0">
                <a:latin typeface="+mj-lt"/>
                <a:cs typeface="Arial" panose="020B0604020202020204" pitchFamily="34" charset="0"/>
              </a:rPr>
              <a:t>0.276</a:t>
            </a:r>
            <a:r>
              <a:rPr lang="en-US" sz="2000" dirty="0">
                <a:latin typeface="+mj-lt"/>
              </a:rPr>
              <a:t>″</a:t>
            </a:r>
            <a:r>
              <a:rPr lang="en-US" sz="2000" dirty="0">
                <a:latin typeface="+mj-lt"/>
                <a:cs typeface="Arial" panose="020B0604020202020204" pitchFamily="34" charset="0"/>
              </a:rPr>
              <a:t> diameter </a:t>
            </a:r>
          </a:p>
          <a:p>
            <a:pPr marL="285750" indent="-285750">
              <a:buClr>
                <a:srgbClr val="FF5308"/>
              </a:buClr>
              <a:buFont typeface="Arial" panose="020B0604020202020204" pitchFamily="34" charset="0"/>
              <a:buChar char="•"/>
            </a:pPr>
            <a:r>
              <a:rPr lang="en-US" sz="2000" dirty="0">
                <a:latin typeface="+mj-lt"/>
                <a:cs typeface="Arial" panose="020B0604020202020204" pitchFamily="34" charset="0"/>
              </a:rPr>
              <a:t>suitable for heavy-duty marine and coastal applications.</a:t>
            </a:r>
          </a:p>
          <a:p>
            <a:pPr marL="285750" indent="-285750">
              <a:buClr>
                <a:srgbClr val="FF5308"/>
              </a:buClr>
              <a:buFont typeface="Arial" panose="020B0604020202020204" pitchFamily="34" charset="0"/>
              <a:buChar char="•"/>
            </a:pPr>
            <a:r>
              <a:rPr lang="en-US" sz="2000" dirty="0">
                <a:latin typeface="+mj-lt"/>
                <a:cs typeface="Arial" panose="020B0604020202020204" pitchFamily="34" charset="0"/>
              </a:rPr>
              <a:t>installs from one side</a:t>
            </a:r>
          </a:p>
          <a:p>
            <a:pPr marL="285750" indent="-285750">
              <a:buClr>
                <a:srgbClr val="FF5308"/>
              </a:buClr>
              <a:buFont typeface="Arial" panose="020B0604020202020204" pitchFamily="34" charset="0"/>
              <a:buChar char="•"/>
            </a:pPr>
            <a:r>
              <a:rPr lang="en-US" sz="2000" dirty="0">
                <a:latin typeface="+mj-lt"/>
                <a:cs typeface="Arial" panose="020B0604020202020204" pitchFamily="34" charset="0"/>
              </a:rPr>
              <a:t>no predrilling</a:t>
            </a:r>
          </a:p>
          <a:p>
            <a:pPr marL="285750" indent="-285750">
              <a:buClr>
                <a:srgbClr val="FF5308"/>
              </a:buClr>
              <a:buFont typeface="Arial" panose="020B0604020202020204" pitchFamily="34" charset="0"/>
              <a:buChar char="•"/>
            </a:pPr>
            <a:r>
              <a:rPr lang="en-US" sz="2000" dirty="0">
                <a:latin typeface="+mj-lt"/>
                <a:cs typeface="Arial" panose="020B0604020202020204" pitchFamily="34" charset="0"/>
              </a:rPr>
              <a:t>no washers, nuts, or bolts</a:t>
            </a:r>
            <a:endParaRPr lang="en-US" sz="2000" dirty="0">
              <a:latin typeface="+mj-lt"/>
            </a:endParaRPr>
          </a:p>
          <a:p>
            <a:pPr marL="285750" indent="-285750">
              <a:buClr>
                <a:srgbClr val="FF5308"/>
              </a:buClr>
              <a:buFont typeface="Arial" panose="020B0604020202020204" pitchFamily="34" charset="0"/>
              <a:buChar char="•"/>
            </a:pPr>
            <a:r>
              <a:rPr lang="en-US" sz="2000" dirty="0">
                <a:latin typeface="+mj-lt"/>
                <a:cs typeface="Arial" panose="020B0604020202020204" pitchFamily="34" charset="0"/>
              </a:rPr>
              <a:t>oversized 0.903</a:t>
            </a:r>
            <a:r>
              <a:rPr lang="en-US" sz="2000" dirty="0">
                <a:latin typeface="+mj-lt"/>
              </a:rPr>
              <a:t>″</a:t>
            </a:r>
            <a:r>
              <a:rPr lang="en-US" sz="2000" dirty="0">
                <a:latin typeface="+mj-lt"/>
                <a:cs typeface="Arial" panose="020B0604020202020204" pitchFamily="34" charset="0"/>
              </a:rPr>
              <a:t> diameter integral washer </a:t>
            </a:r>
          </a:p>
        </p:txBody>
      </p:sp>
      <p:pic>
        <p:nvPicPr>
          <p:cNvPr id="8" name="Picture 7" descr="A picture containing icon&#10;&#10;Description automatically generated">
            <a:extLst>
              <a:ext uri="{FF2B5EF4-FFF2-40B4-BE49-F238E27FC236}">
                <a16:creationId xmlns:a16="http://schemas.microsoft.com/office/drawing/2014/main" id="{987018E0-5438-4073-940A-835D965DD5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956" y="1676400"/>
            <a:ext cx="4496594" cy="4343400"/>
          </a:xfrm>
          <a:prstGeom prst="rect">
            <a:avLst/>
          </a:prstGeom>
        </p:spPr>
      </p:pic>
      <p:pic>
        <p:nvPicPr>
          <p:cNvPr id="9" name="Picture 8" descr="A close up of a tool&#10;&#10;Description automatically generated">
            <a:extLst>
              <a:ext uri="{FF2B5EF4-FFF2-40B4-BE49-F238E27FC236}">
                <a16:creationId xmlns:a16="http://schemas.microsoft.com/office/drawing/2014/main" id="{88C2A354-CBA6-4716-8A0C-50F962D773D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71319" y="1828800"/>
            <a:ext cx="5800725" cy="809625"/>
          </a:xfrm>
          <a:prstGeom prst="rect">
            <a:avLst/>
          </a:prstGeom>
        </p:spPr>
      </p:pic>
    </p:spTree>
    <p:custDataLst>
      <p:tags r:id="rId1"/>
    </p:custDataLst>
    <p:extLst>
      <p:ext uri="{BB962C8B-B14F-4D97-AF65-F5344CB8AC3E}">
        <p14:creationId xmlns:p14="http://schemas.microsoft.com/office/powerpoint/2010/main" val="20015887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47</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Pile-to-Beam Connection: Propriety Screw (cont’d) </a:t>
            </a:r>
          </a:p>
        </p:txBody>
      </p:sp>
      <p:sp>
        <p:nvSpPr>
          <p:cNvPr id="7" name="TextBox 6">
            <a:extLst>
              <a:ext uri="{FF2B5EF4-FFF2-40B4-BE49-F238E27FC236}">
                <a16:creationId xmlns:a16="http://schemas.microsoft.com/office/drawing/2014/main" id="{AE159AB8-F399-4549-AB39-58F477552D88}"/>
              </a:ext>
            </a:extLst>
          </p:cNvPr>
          <p:cNvSpPr txBox="1"/>
          <p:nvPr/>
        </p:nvSpPr>
        <p:spPr>
          <a:xfrm>
            <a:off x="1966119" y="3657600"/>
            <a:ext cx="9601994" cy="1938992"/>
          </a:xfrm>
          <a:prstGeom prst="rect">
            <a:avLst/>
          </a:prstGeom>
          <a:noFill/>
        </p:spPr>
        <p:txBody>
          <a:bodyPr wrap="square" rtlCol="0">
            <a:spAutoFit/>
          </a:bodyPr>
          <a:lstStyle/>
          <a:p>
            <a:pPr marL="285750" indent="-285750" defTabSz="1218870" fontAlgn="base">
              <a:spcBef>
                <a:spcPct val="0"/>
              </a:spcBef>
              <a:spcAft>
                <a:spcPct val="0"/>
              </a:spcAft>
              <a:buClr>
                <a:srgbClr val="FF5308"/>
              </a:buClr>
              <a:buFont typeface="Arial" panose="020B0604020202020204" pitchFamily="34" charset="0"/>
              <a:buChar char="•"/>
            </a:pPr>
            <a:r>
              <a:rPr lang="en-US" sz="2000" dirty="0">
                <a:solidFill>
                  <a:srgbClr val="1C1C1C"/>
                </a:solidFill>
                <a:latin typeface="+mj-lt"/>
                <a:cs typeface="Arial" panose="020B0604020202020204" pitchFamily="34" charset="0"/>
              </a:rPr>
              <a:t>good for single and double stringers, square or round piles</a:t>
            </a:r>
          </a:p>
          <a:p>
            <a:pPr marL="285750" indent="-285750" defTabSz="1218870" fontAlgn="base">
              <a:spcBef>
                <a:spcPct val="0"/>
              </a:spcBef>
              <a:spcAft>
                <a:spcPct val="0"/>
              </a:spcAft>
              <a:buClr>
                <a:srgbClr val="FF5308"/>
              </a:buClr>
              <a:buFont typeface="Arial" panose="020B0604020202020204" pitchFamily="34" charset="0"/>
              <a:buChar char="•"/>
            </a:pPr>
            <a:endParaRPr lang="en-US" sz="2000" dirty="0">
              <a:solidFill>
                <a:srgbClr val="1C1C1C"/>
              </a:solidFill>
              <a:latin typeface="+mj-lt"/>
              <a:cs typeface="Arial" panose="020B0604020202020204" pitchFamily="34" charset="0"/>
            </a:endParaRPr>
          </a:p>
          <a:p>
            <a:pPr marL="285750" indent="-285750" defTabSz="1218870" fontAlgn="base">
              <a:spcBef>
                <a:spcPct val="0"/>
              </a:spcBef>
              <a:spcAft>
                <a:spcPct val="0"/>
              </a:spcAft>
              <a:buClr>
                <a:srgbClr val="FF5308"/>
              </a:buClr>
              <a:buFont typeface="Arial" panose="020B0604020202020204" pitchFamily="34" charset="0"/>
              <a:buChar char="•"/>
            </a:pPr>
            <a:r>
              <a:rPr lang="en-US" sz="2000" dirty="0">
                <a:solidFill>
                  <a:srgbClr val="1C1C1C"/>
                </a:solidFill>
                <a:latin typeface="+mj-lt"/>
                <a:cs typeface="Arial" panose="020B0604020202020204" pitchFamily="34" charset="0"/>
              </a:rPr>
              <a:t>ASTM A153 Class-C HDG coating suitable for coastal and marine environments (minimum ASCE 24 requirement), and</a:t>
            </a:r>
          </a:p>
          <a:p>
            <a:pPr marL="285750" indent="-285750" defTabSz="1218870" fontAlgn="base">
              <a:spcBef>
                <a:spcPct val="0"/>
              </a:spcBef>
              <a:spcAft>
                <a:spcPct val="0"/>
              </a:spcAft>
              <a:buClr>
                <a:srgbClr val="FF5308"/>
              </a:buClr>
              <a:buFont typeface="Arial" panose="020B0604020202020204" pitchFamily="34" charset="0"/>
              <a:buChar char="•"/>
            </a:pPr>
            <a:endParaRPr lang="en-US" sz="2000" dirty="0">
              <a:solidFill>
                <a:srgbClr val="1C1C1C"/>
              </a:solidFill>
              <a:latin typeface="+mj-lt"/>
              <a:cs typeface="Arial" panose="020B0604020202020204" pitchFamily="34" charset="0"/>
            </a:endParaRPr>
          </a:p>
          <a:p>
            <a:pPr marL="285750" indent="-285750" defTabSz="1218870" fontAlgn="base">
              <a:spcBef>
                <a:spcPct val="0"/>
              </a:spcBef>
              <a:spcAft>
                <a:spcPct val="0"/>
              </a:spcAft>
              <a:buClr>
                <a:srgbClr val="FF5308"/>
              </a:buClr>
              <a:buFont typeface="Arial" panose="020B0604020202020204" pitchFamily="34" charset="0"/>
              <a:buChar char="•"/>
            </a:pPr>
            <a:r>
              <a:rPr lang="en-US" sz="2000" dirty="0">
                <a:solidFill>
                  <a:srgbClr val="1C1C1C"/>
                </a:solidFill>
                <a:latin typeface="+mj-lt"/>
                <a:cs typeface="Arial" panose="020B0604020202020204" pitchFamily="34" charset="0"/>
              </a:rPr>
              <a:t>available in 4″, 6″, 8″, 10″, and 12″ lengths.</a:t>
            </a:r>
            <a:endParaRPr lang="en-CA" sz="2000" dirty="0">
              <a:latin typeface="+mj-lt"/>
            </a:endParaRPr>
          </a:p>
        </p:txBody>
      </p:sp>
      <p:pic>
        <p:nvPicPr>
          <p:cNvPr id="8" name="Picture 7" descr="Diagram&#10;&#10;Description automatically generated">
            <a:extLst>
              <a:ext uri="{FF2B5EF4-FFF2-40B4-BE49-F238E27FC236}">
                <a16:creationId xmlns:a16="http://schemas.microsoft.com/office/drawing/2014/main" id="{9D600CD6-B278-4CAD-ABD5-C040A68B49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592" y="1600200"/>
            <a:ext cx="10936521" cy="1676400"/>
          </a:xfrm>
          <a:prstGeom prst="rect">
            <a:avLst/>
          </a:prstGeom>
        </p:spPr>
      </p:pic>
      <p:pic>
        <p:nvPicPr>
          <p:cNvPr id="9" name="Content Placeholder 10" descr="A close up of a device&#10;&#10;Description automatically generated">
            <a:extLst>
              <a:ext uri="{FF2B5EF4-FFF2-40B4-BE49-F238E27FC236}">
                <a16:creationId xmlns:a16="http://schemas.microsoft.com/office/drawing/2014/main" id="{7266C079-0396-4AA1-901D-F7247636B7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32719" y="3276600"/>
            <a:ext cx="575535" cy="2743200"/>
          </a:xfrm>
          <a:prstGeom prst="rect">
            <a:avLst/>
          </a:prstGeom>
        </p:spPr>
      </p:pic>
    </p:spTree>
    <p:custDataLst>
      <p:tags r:id="rId1"/>
    </p:custDataLst>
    <p:extLst>
      <p:ext uri="{BB962C8B-B14F-4D97-AF65-F5344CB8AC3E}">
        <p14:creationId xmlns:p14="http://schemas.microsoft.com/office/powerpoint/2010/main" val="40503247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48</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Pile-to-Beam Connection: Proprietary Screw vs 5/8” Bolts </a:t>
            </a:r>
          </a:p>
        </p:txBody>
      </p:sp>
      <p:sp>
        <p:nvSpPr>
          <p:cNvPr id="7" name="TextBox 6">
            <a:extLst>
              <a:ext uri="{FF2B5EF4-FFF2-40B4-BE49-F238E27FC236}">
                <a16:creationId xmlns:a16="http://schemas.microsoft.com/office/drawing/2014/main" id="{43D3BFF6-BCCF-49FD-AC45-B73123EBB4D2}"/>
              </a:ext>
            </a:extLst>
          </p:cNvPr>
          <p:cNvSpPr txBox="1"/>
          <p:nvPr/>
        </p:nvSpPr>
        <p:spPr>
          <a:xfrm>
            <a:off x="648097" y="3686989"/>
            <a:ext cx="10895806" cy="2123658"/>
          </a:xfrm>
          <a:prstGeom prst="rect">
            <a:avLst/>
          </a:prstGeom>
          <a:noFill/>
        </p:spPr>
        <p:txBody>
          <a:bodyPr wrap="square">
            <a:spAutoFit/>
          </a:bodyPr>
          <a:lstStyle/>
          <a:p>
            <a:pPr algn="ctr"/>
            <a:r>
              <a:rPr lang="en-US" sz="1800" b="1" dirty="0">
                <a:latin typeface="+mj-lt"/>
                <a:cs typeface="Arial" panose="020B0604020202020204" pitchFamily="34" charset="0"/>
              </a:rPr>
              <a:t>Uplift Comparison in a Continuous Beam </a:t>
            </a:r>
          </a:p>
          <a:p>
            <a:pPr algn="ctr" defTabSz="1218870"/>
            <a:r>
              <a:rPr lang="en-US" sz="1600" dirty="0">
                <a:latin typeface="+mj-lt"/>
                <a:cs typeface="Arial" panose="020B0604020202020204" pitchFamily="34" charset="0"/>
              </a:rPr>
              <a:t>(</a:t>
            </a:r>
            <a:r>
              <a:rPr lang="en-US" sz="1600" dirty="0">
                <a:latin typeface="+mj-lt"/>
              </a:rPr>
              <a:t>¾″</a:t>
            </a:r>
            <a:r>
              <a:rPr lang="en-US" sz="1600" dirty="0">
                <a:latin typeface="+mj-lt"/>
                <a:cs typeface="Arial" panose="020B0604020202020204" pitchFamily="34" charset="0"/>
              </a:rPr>
              <a:t> bolts only bring load to 1,258# (larger diameter = more strength, but C</a:t>
            </a:r>
            <a:r>
              <a:rPr lang="en-US" sz="1600" baseline="-5999" dirty="0">
                <a:latin typeface="+mj-lt"/>
                <a:cs typeface="Arial" panose="020B0604020202020204" pitchFamily="34" charset="0"/>
              </a:rPr>
              <a:t>Δ</a:t>
            </a:r>
            <a:r>
              <a:rPr lang="en-US" sz="1600" dirty="0">
                <a:latin typeface="+mj-lt"/>
                <a:cs typeface="Arial" panose="020B0604020202020204" pitchFamily="34" charset="0"/>
              </a:rPr>
              <a:t> = geometry factor goes from 0.71 to 0.59)</a:t>
            </a:r>
          </a:p>
          <a:p>
            <a:pPr marL="285750" indent="-285750" defTabSz="1218870">
              <a:buFont typeface="Wingdings" panose="05000000000000000000" pitchFamily="2" charset="2"/>
              <a:buChar char="§"/>
            </a:pPr>
            <a:endParaRPr lang="en-US" sz="1800" dirty="0">
              <a:latin typeface="+mj-lt"/>
              <a:cs typeface="Arial" panose="020B0604020202020204" pitchFamily="34" charset="0"/>
            </a:endParaRPr>
          </a:p>
          <a:p>
            <a:pPr marL="285750" indent="-285750" defTabSz="1218870">
              <a:buClr>
                <a:srgbClr val="FF5308"/>
              </a:buClr>
              <a:buFont typeface="Arial" panose="020B0604020202020204" pitchFamily="34" charset="0"/>
              <a:buChar char="•"/>
            </a:pPr>
            <a:r>
              <a:rPr lang="en-US" sz="2000" dirty="0">
                <a:latin typeface="+mj-lt"/>
                <a:cs typeface="Arial" panose="020B0604020202020204" pitchFamily="34" charset="0"/>
              </a:rPr>
              <a:t>Larger bolts must be a greater distance from the edge for full capacity. </a:t>
            </a:r>
          </a:p>
          <a:p>
            <a:pPr marL="285750" indent="-285750" defTabSz="1218870">
              <a:buClr>
                <a:srgbClr val="FF5308"/>
              </a:buClr>
              <a:buFont typeface="Arial" panose="020B0604020202020204" pitchFamily="34" charset="0"/>
              <a:buChar char="•"/>
            </a:pPr>
            <a:r>
              <a:rPr lang="en-US" sz="2000" dirty="0">
                <a:latin typeface="+mj-lt"/>
                <a:cs typeface="Arial" panose="020B0604020202020204" pitchFamily="34" charset="0"/>
              </a:rPr>
              <a:t>Bolt holes closer to the edge reduce permitted load and need to be reduced by the geometry factor.</a:t>
            </a:r>
          </a:p>
          <a:p>
            <a:pPr marL="285750" indent="-285750">
              <a:buClr>
                <a:srgbClr val="FF5308"/>
              </a:buClr>
              <a:buFont typeface="Arial" panose="020B0604020202020204" pitchFamily="34" charset="0"/>
              <a:buChar char="•"/>
            </a:pPr>
            <a:r>
              <a:rPr lang="en-US" sz="2000" dirty="0">
                <a:latin typeface="+mj-lt"/>
                <a:ea typeface="Calibri"/>
                <a:cs typeface="Arial" panose="020B0604020202020204" pitchFamily="34" charset="0"/>
              </a:rPr>
              <a:t>Wood connections are stronger when the load is spread out over a number of fasteners. </a:t>
            </a:r>
          </a:p>
          <a:p>
            <a:pPr marL="285750" indent="-285750">
              <a:buClr>
                <a:srgbClr val="FF5308"/>
              </a:buClr>
              <a:buFont typeface="Arial" panose="020B0604020202020204" pitchFamily="34" charset="0"/>
              <a:buChar char="•"/>
            </a:pPr>
            <a:r>
              <a:rPr lang="en-US" sz="2000" dirty="0">
                <a:latin typeface="+mj-lt"/>
                <a:ea typeface="Calibri"/>
                <a:cs typeface="Arial" panose="020B0604020202020204" pitchFamily="34" charset="0"/>
              </a:rPr>
              <a:t>Designers should consider using more, smaller fasteners and fewer, larger ⅝″ bolts when possible.</a:t>
            </a:r>
            <a:r>
              <a:rPr lang="en-US" sz="2000" dirty="0">
                <a:latin typeface="+mj-lt"/>
                <a:cs typeface="Arial" panose="020B0604020202020204" pitchFamily="34" charset="0"/>
              </a:rPr>
              <a:t> </a:t>
            </a:r>
          </a:p>
        </p:txBody>
      </p:sp>
      <p:pic>
        <p:nvPicPr>
          <p:cNvPr id="8" name="Picture 7">
            <a:extLst>
              <a:ext uri="{FF2B5EF4-FFF2-40B4-BE49-F238E27FC236}">
                <a16:creationId xmlns:a16="http://schemas.microsoft.com/office/drawing/2014/main" id="{29DB0085-C761-4B06-A11F-64C8704BF1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120" y="1569720"/>
            <a:ext cx="11430000" cy="1779942"/>
          </a:xfrm>
          <a:prstGeom prst="rect">
            <a:avLst/>
          </a:prstGeom>
        </p:spPr>
      </p:pic>
    </p:spTree>
    <p:custDataLst>
      <p:tags r:id="rId1"/>
    </p:custDataLst>
    <p:extLst>
      <p:ext uri="{BB962C8B-B14F-4D97-AF65-F5344CB8AC3E}">
        <p14:creationId xmlns:p14="http://schemas.microsoft.com/office/powerpoint/2010/main" val="1474827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49</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Pile-to-Beam Connection</a:t>
            </a:r>
          </a:p>
        </p:txBody>
      </p:sp>
      <p:sp>
        <p:nvSpPr>
          <p:cNvPr id="7" name="Content Placeholder 2">
            <a:extLst>
              <a:ext uri="{FF2B5EF4-FFF2-40B4-BE49-F238E27FC236}">
                <a16:creationId xmlns:a16="http://schemas.microsoft.com/office/drawing/2014/main" id="{7B10BABE-8E2E-4E5C-B0BA-346CA2B28878}"/>
              </a:ext>
            </a:extLst>
          </p:cNvPr>
          <p:cNvSpPr txBox="1">
            <a:spLocks/>
          </p:cNvSpPr>
          <p:nvPr/>
        </p:nvSpPr>
        <p:spPr>
          <a:xfrm>
            <a:off x="4556919" y="1600200"/>
            <a:ext cx="7011194" cy="4572000"/>
          </a:xfrm>
          <a:prstGeom prst="rect">
            <a:avLst/>
          </a:prstGeom>
        </p:spPr>
        <p:txBody>
          <a:bodyPr lIns="411480" rIns="914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spcBef>
                <a:spcPct val="20000"/>
              </a:spcBef>
              <a:spcAft>
                <a:spcPct val="0"/>
              </a:spcAft>
              <a:buNone/>
            </a:pPr>
            <a:r>
              <a:rPr lang="en-US" sz="2400" b="1" dirty="0">
                <a:solidFill>
                  <a:srgbClr val="FF5308"/>
                </a:solidFill>
                <a:latin typeface="+mj-lt"/>
                <a:cs typeface="Arial" panose="020B0604020202020204" pitchFamily="34" charset="0"/>
              </a:rPr>
              <a:t>ASCE 24-05/14</a:t>
            </a:r>
          </a:p>
          <a:p>
            <a:pPr marL="0" indent="0" defTabSz="1218870" fontAlgn="base">
              <a:spcBef>
                <a:spcPct val="20000"/>
              </a:spcBef>
              <a:spcAft>
                <a:spcPct val="0"/>
              </a:spcAft>
              <a:buNone/>
            </a:pPr>
            <a:r>
              <a:rPr lang="en-US" sz="2400" b="1" dirty="0">
                <a:solidFill>
                  <a:srgbClr val="FF5308"/>
                </a:solidFill>
                <a:latin typeface="+mj-lt"/>
                <a:cs typeface="Arial" panose="020B0604020202020204" pitchFamily="34" charset="0"/>
              </a:rPr>
              <a:t>4.0 Coastal High Hazard Areas and Coastal A Zones</a:t>
            </a:r>
            <a:endParaRPr lang="en-US" sz="2400" b="1" dirty="0">
              <a:solidFill>
                <a:srgbClr val="FF5308"/>
              </a:solidFill>
              <a:latin typeface="+mj-lt"/>
            </a:endParaRPr>
          </a:p>
          <a:p>
            <a:pPr marL="0" indent="0" defTabSz="1218870" fontAlgn="base">
              <a:spcBef>
                <a:spcPct val="20000"/>
              </a:spcBef>
              <a:spcAft>
                <a:spcPct val="0"/>
              </a:spcAft>
              <a:buNone/>
            </a:pPr>
            <a:endParaRPr lang="en-US" sz="2400" b="1" dirty="0">
              <a:solidFill>
                <a:srgbClr val="FF5308"/>
              </a:solidFill>
              <a:latin typeface="+mj-lt"/>
              <a:cs typeface="Arial" panose="020B0604020202020204" pitchFamily="34" charset="0"/>
            </a:endParaRPr>
          </a:p>
          <a:p>
            <a:pPr marL="0" indent="0" defTabSz="1218870" fontAlgn="base">
              <a:spcBef>
                <a:spcPct val="20000"/>
              </a:spcBef>
              <a:spcAft>
                <a:spcPct val="0"/>
              </a:spcAft>
              <a:buNone/>
            </a:pPr>
            <a:r>
              <a:rPr lang="en-US" sz="2400" dirty="0">
                <a:latin typeface="+mj-lt"/>
                <a:cs typeface="Arial" panose="020B0604020202020204" pitchFamily="34" charset="0"/>
              </a:rPr>
              <a:t>Timber Pile Connections</a:t>
            </a:r>
          </a:p>
          <a:p>
            <a:pPr lvl="1" indent="0" defTabSz="1218870" fontAlgn="base">
              <a:spcAft>
                <a:spcPct val="0"/>
              </a:spcAft>
              <a:buFont typeface="Arial" panose="020B0604020202020204" pitchFamily="34" charset="0"/>
              <a:buNone/>
            </a:pPr>
            <a:endParaRPr lang="en-US" sz="2000" b="1" dirty="0">
              <a:latin typeface="+mj-lt"/>
            </a:endParaRPr>
          </a:p>
          <a:p>
            <a:pPr marL="919078" lvl="1" indent="-285750" defTabSz="1218870" fontAlgn="base">
              <a:spcAft>
                <a:spcPct val="0"/>
              </a:spcAft>
              <a:buClr>
                <a:srgbClr val="FF5308"/>
              </a:buClr>
            </a:pPr>
            <a:r>
              <a:rPr lang="en-US" sz="2000" dirty="0">
                <a:latin typeface="+mj-lt"/>
                <a:cs typeface="Arial" panose="020B0604020202020204" pitchFamily="34" charset="0"/>
              </a:rPr>
              <a:t>Other connections are acceptable if equal or superior to the applications.</a:t>
            </a:r>
          </a:p>
          <a:p>
            <a:pPr marL="919078" lvl="1" indent="-285750" defTabSz="1218870" fontAlgn="base">
              <a:spcAft>
                <a:spcPct val="0"/>
              </a:spcAft>
              <a:buClr>
                <a:srgbClr val="FF5308"/>
              </a:buClr>
            </a:pPr>
            <a:endParaRPr lang="en-US" sz="2000" dirty="0">
              <a:latin typeface="+mj-lt"/>
              <a:cs typeface="Arial" panose="020B0604020202020204" pitchFamily="34" charset="0"/>
            </a:endParaRPr>
          </a:p>
          <a:p>
            <a:pPr marL="919078" lvl="1" indent="-285750" defTabSz="1218870" fontAlgn="base">
              <a:spcAft>
                <a:spcPct val="0"/>
              </a:spcAft>
              <a:buClr>
                <a:srgbClr val="FF5308"/>
              </a:buClr>
            </a:pPr>
            <a:r>
              <a:rPr lang="en-US" sz="2000" dirty="0">
                <a:latin typeface="+mj-lt"/>
              </a:rPr>
              <a:t>C</a:t>
            </a:r>
            <a:r>
              <a:rPr lang="en-US" sz="2000" dirty="0">
                <a:latin typeface="+mj-lt"/>
                <a:cs typeface="Arial" panose="020B0604020202020204" pitchFamily="34" charset="0"/>
              </a:rPr>
              <a:t>onnections shall be made with timber scabs or metal straps and headed bolts, or positive tension-resisting devices…</a:t>
            </a:r>
          </a:p>
          <a:p>
            <a:endParaRPr lang="en-CA" sz="2400" dirty="0">
              <a:latin typeface="+mj-lt"/>
            </a:endParaRPr>
          </a:p>
        </p:txBody>
      </p:sp>
      <p:pic>
        <p:nvPicPr>
          <p:cNvPr id="8" name="Picture 7">
            <a:extLst>
              <a:ext uri="{FF2B5EF4-FFF2-40B4-BE49-F238E27FC236}">
                <a16:creationId xmlns:a16="http://schemas.microsoft.com/office/drawing/2014/main" id="{80C5B2E4-514C-4CF4-8397-12A679031A06}"/>
              </a:ext>
            </a:extLst>
          </p:cNvPr>
          <p:cNvPicPr>
            <a:picLocks noChangeAspect="1"/>
          </p:cNvPicPr>
          <p:nvPr/>
        </p:nvPicPr>
        <p:blipFill>
          <a:blip r:embed="rId4"/>
          <a:stretch>
            <a:fillRect/>
          </a:stretch>
        </p:blipFill>
        <p:spPr>
          <a:xfrm>
            <a:off x="1128713" y="1679168"/>
            <a:ext cx="3238500" cy="3731021"/>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5145452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53514118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50</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Pile-to-Beam Connection </a:t>
            </a:r>
          </a:p>
        </p:txBody>
      </p:sp>
      <p:sp>
        <p:nvSpPr>
          <p:cNvPr id="7" name="Content Placeholder 2">
            <a:extLst>
              <a:ext uri="{FF2B5EF4-FFF2-40B4-BE49-F238E27FC236}">
                <a16:creationId xmlns:a16="http://schemas.microsoft.com/office/drawing/2014/main" id="{4DF2ADED-F902-4186-9917-5867FD773725}"/>
              </a:ext>
            </a:extLst>
          </p:cNvPr>
          <p:cNvSpPr txBox="1">
            <a:spLocks/>
          </p:cNvSpPr>
          <p:nvPr/>
        </p:nvSpPr>
        <p:spPr>
          <a:xfrm>
            <a:off x="594360" y="1600200"/>
            <a:ext cx="10972800" cy="4572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2000" dirty="0">
              <a:latin typeface="+mj-lt"/>
            </a:endParaRPr>
          </a:p>
          <a:p>
            <a:endParaRPr lang="en-CA" sz="2000" dirty="0">
              <a:latin typeface="+mj-lt"/>
            </a:endParaRPr>
          </a:p>
          <a:p>
            <a:endParaRPr lang="en-CA" sz="2000" dirty="0">
              <a:latin typeface="+mj-lt"/>
            </a:endParaRPr>
          </a:p>
          <a:p>
            <a:endParaRPr lang="en-CA" sz="2000" dirty="0">
              <a:latin typeface="+mj-lt"/>
            </a:endParaRPr>
          </a:p>
          <a:p>
            <a:endParaRPr lang="en-CA" sz="2000" dirty="0">
              <a:latin typeface="+mj-lt"/>
            </a:endParaRPr>
          </a:p>
          <a:p>
            <a:endParaRPr lang="en-CA" sz="2000" dirty="0">
              <a:latin typeface="+mj-lt"/>
            </a:endParaRPr>
          </a:p>
          <a:p>
            <a:pPr marL="0" indent="0">
              <a:buNone/>
            </a:pPr>
            <a:endParaRPr lang="en-CA" sz="2000" dirty="0">
              <a:latin typeface="+mj-lt"/>
            </a:endParaRPr>
          </a:p>
          <a:p>
            <a:pPr marL="0" indent="0">
              <a:buNone/>
            </a:pPr>
            <a:r>
              <a:rPr lang="en-CA" sz="2000" dirty="0">
                <a:latin typeface="+mj-lt"/>
              </a:rPr>
              <a:t>Piling straps can be used:</a:t>
            </a:r>
          </a:p>
          <a:p>
            <a:pPr marL="285750" indent="-285750">
              <a:buClr>
                <a:srgbClr val="FF5308"/>
              </a:buClr>
            </a:pPr>
            <a:r>
              <a:rPr lang="en-CA" sz="2000" dirty="0">
                <a:latin typeface="+mj-lt"/>
                <a:cs typeface="Arial" panose="020B0604020202020204" pitchFamily="34" charset="0"/>
              </a:rPr>
              <a:t>w</a:t>
            </a:r>
            <a:r>
              <a:rPr lang="en-US" sz="2000" dirty="0">
                <a:latin typeface="+mj-lt"/>
                <a:cs typeface="Arial" panose="020B0604020202020204" pitchFamily="34" charset="0"/>
              </a:rPr>
              <a:t>here there is insufficient uplift resistance from the pile-to-beam connection, or </a:t>
            </a:r>
          </a:p>
          <a:p>
            <a:pPr marL="285750" indent="-285750">
              <a:buClr>
                <a:srgbClr val="FF5308"/>
              </a:buClr>
            </a:pPr>
            <a:r>
              <a:rPr lang="en-US" sz="2000" dirty="0">
                <a:latin typeface="+mj-lt"/>
                <a:cs typeface="Arial" panose="020B0604020202020204" pitchFamily="34" charset="0"/>
              </a:rPr>
              <a:t>as another pile-to-beam option</a:t>
            </a:r>
            <a:endParaRPr lang="en-CA" sz="2000" dirty="0">
              <a:latin typeface="+mj-lt"/>
            </a:endParaRPr>
          </a:p>
          <a:p>
            <a:endParaRPr lang="en-CA" sz="2000" dirty="0">
              <a:latin typeface="+mj-lt"/>
            </a:endParaRPr>
          </a:p>
        </p:txBody>
      </p:sp>
      <p:pic>
        <p:nvPicPr>
          <p:cNvPr id="8" name="Picture 7">
            <a:extLst>
              <a:ext uri="{FF2B5EF4-FFF2-40B4-BE49-F238E27FC236}">
                <a16:creationId xmlns:a16="http://schemas.microsoft.com/office/drawing/2014/main" id="{15E8F25A-4362-48F0-A3B0-B1BDA483EB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2062" y="1235075"/>
            <a:ext cx="9667875" cy="2678007"/>
          </a:xfrm>
          <a:prstGeom prst="rect">
            <a:avLst/>
          </a:prstGeom>
        </p:spPr>
      </p:pic>
    </p:spTree>
    <p:custDataLst>
      <p:tags r:id="rId1"/>
    </p:custDataLst>
    <p:extLst>
      <p:ext uri="{BB962C8B-B14F-4D97-AF65-F5344CB8AC3E}">
        <p14:creationId xmlns:p14="http://schemas.microsoft.com/office/powerpoint/2010/main" val="2481063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51</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ASCE 24 Corrosion Resistance Requirements </a:t>
            </a:r>
          </a:p>
        </p:txBody>
      </p:sp>
      <p:sp>
        <p:nvSpPr>
          <p:cNvPr id="7" name="Content Placeholder 2">
            <a:extLst>
              <a:ext uri="{FF2B5EF4-FFF2-40B4-BE49-F238E27FC236}">
                <a16:creationId xmlns:a16="http://schemas.microsoft.com/office/drawing/2014/main" id="{995C551E-C34F-470B-AF91-8E809E0CC428}"/>
              </a:ext>
            </a:extLst>
          </p:cNvPr>
          <p:cNvSpPr txBox="1">
            <a:spLocks/>
          </p:cNvSpPr>
          <p:nvPr/>
        </p:nvSpPr>
        <p:spPr>
          <a:xfrm>
            <a:off x="594360" y="1600200"/>
            <a:ext cx="10972800" cy="4572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400" b="1" dirty="0">
                <a:solidFill>
                  <a:srgbClr val="FF5308"/>
                </a:solidFill>
                <a:latin typeface="+mj-lt"/>
              </a:rPr>
              <a:t>ASCE 24-05/14 </a:t>
            </a:r>
            <a:r>
              <a:rPr lang="en-US" sz="2400" b="1" i="1" dirty="0">
                <a:solidFill>
                  <a:srgbClr val="FF5308"/>
                </a:solidFill>
                <a:latin typeface="+mj-lt"/>
              </a:rPr>
              <a:t>Flood Resistant Design and Construction</a:t>
            </a:r>
          </a:p>
          <a:p>
            <a:pPr marL="573010" lvl="1" indent="0">
              <a:buFont typeface="Arial" panose="020B0604020202020204" pitchFamily="34" charset="0"/>
              <a:buNone/>
            </a:pPr>
            <a:r>
              <a:rPr lang="en-US" sz="2000" b="1" dirty="0">
                <a:solidFill>
                  <a:srgbClr val="FF5308"/>
                </a:solidFill>
                <a:latin typeface="+mj-lt"/>
              </a:rPr>
              <a:t>5.1</a:t>
            </a:r>
            <a:r>
              <a:rPr lang="en-US" sz="2000" dirty="0">
                <a:latin typeface="+mj-lt"/>
              </a:rPr>
              <a:t>…Exposed materials, including connections, shall be capable of resisting corrosion..</a:t>
            </a:r>
          </a:p>
          <a:p>
            <a:pPr marL="573010" lvl="1" indent="0">
              <a:buFont typeface="Arial" panose="020B0604020202020204" pitchFamily="34" charset="0"/>
              <a:buNone/>
            </a:pPr>
            <a:r>
              <a:rPr lang="en-US" sz="2000" b="1" kern="0" dirty="0">
                <a:solidFill>
                  <a:srgbClr val="FF5308"/>
                </a:solidFill>
                <a:latin typeface="+mj-lt"/>
                <a:cs typeface="Arial" pitchFamily="34" charset="0"/>
              </a:rPr>
              <a:t>5.2.2.2 Noncorrosive Environments: </a:t>
            </a:r>
            <a:r>
              <a:rPr lang="en-US" sz="2000" kern="0" dirty="0">
                <a:latin typeface="+mj-lt"/>
                <a:cs typeface="Arial" pitchFamily="34" charset="0"/>
              </a:rPr>
              <a:t>straps and anchoring devices shall be stainless steel or hot-dip galvanized (HDG) after fabrication…</a:t>
            </a:r>
          </a:p>
          <a:p>
            <a:pPr>
              <a:lnSpc>
                <a:spcPct val="100000"/>
              </a:lnSpc>
              <a:spcBef>
                <a:spcPts val="0"/>
              </a:spcBef>
            </a:pPr>
            <a:endParaRPr lang="en-US" sz="2400" u="sng" kern="0" dirty="0">
              <a:latin typeface="+mj-lt"/>
            </a:endParaRPr>
          </a:p>
          <a:p>
            <a:pPr>
              <a:lnSpc>
                <a:spcPct val="100000"/>
              </a:lnSpc>
              <a:spcBef>
                <a:spcPts val="0"/>
              </a:spcBef>
            </a:pPr>
            <a:endParaRPr lang="en-US" sz="2400" b="1" kern="0" dirty="0">
              <a:latin typeface="+mj-lt"/>
            </a:endParaRPr>
          </a:p>
          <a:p>
            <a:pPr marL="0" indent="0">
              <a:lnSpc>
                <a:spcPct val="100000"/>
              </a:lnSpc>
              <a:spcBef>
                <a:spcPts val="0"/>
              </a:spcBef>
              <a:buNone/>
            </a:pPr>
            <a:r>
              <a:rPr lang="en-US" sz="2400" b="1" kern="0" dirty="0">
                <a:solidFill>
                  <a:srgbClr val="FF5308"/>
                </a:solidFill>
                <a:latin typeface="+mj-lt"/>
              </a:rPr>
              <a:t>Therefore:</a:t>
            </a:r>
          </a:p>
          <a:p>
            <a:pPr marL="0" indent="0" defTabSz="1218870">
              <a:lnSpc>
                <a:spcPct val="80000"/>
              </a:lnSpc>
              <a:spcBef>
                <a:spcPts val="1333"/>
              </a:spcBef>
              <a:buNone/>
            </a:pPr>
            <a:r>
              <a:rPr lang="en-US" sz="2400" dirty="0">
                <a:latin typeface="+mj-lt"/>
              </a:rPr>
              <a:t>All exposed connectors and fasteners based on the IBC or in floodways shall meet the following guidelines:</a:t>
            </a:r>
          </a:p>
          <a:p>
            <a:pPr marL="457200" indent="-285750" defTabSz="1218870">
              <a:lnSpc>
                <a:spcPct val="80000"/>
              </a:lnSpc>
              <a:spcBef>
                <a:spcPts val="1333"/>
              </a:spcBef>
              <a:buClr>
                <a:srgbClr val="FF5308"/>
              </a:buClr>
            </a:pPr>
            <a:r>
              <a:rPr lang="en-US" sz="2400" dirty="0">
                <a:latin typeface="+mj-lt"/>
              </a:rPr>
              <a:t>Connectors: Batch/Post-HDG (ASTM A123, grade 95) or 316 stainless steel</a:t>
            </a:r>
          </a:p>
          <a:p>
            <a:pPr marL="457200" indent="-285750" defTabSz="1218870">
              <a:lnSpc>
                <a:spcPct val="80000"/>
              </a:lnSpc>
              <a:spcBef>
                <a:spcPts val="1333"/>
              </a:spcBef>
              <a:buClr>
                <a:srgbClr val="FF5308"/>
              </a:buClr>
            </a:pPr>
            <a:r>
              <a:rPr lang="en-US" sz="2400" dirty="0">
                <a:latin typeface="+mj-lt"/>
              </a:rPr>
              <a:t>Fasteners: HDG per ASTM A153, class C (2.1 mils/53 microns min.) or stainless steel</a:t>
            </a:r>
          </a:p>
          <a:p>
            <a:pPr>
              <a:lnSpc>
                <a:spcPct val="100000"/>
              </a:lnSpc>
              <a:spcBef>
                <a:spcPts val="0"/>
              </a:spcBef>
              <a:buFont typeface="Arial" panose="020B0604020202020204" pitchFamily="34" charset="0"/>
              <a:buNone/>
            </a:pPr>
            <a:endParaRPr lang="en-US" sz="1400" u="sng" dirty="0">
              <a:latin typeface="+mj-lt"/>
            </a:endParaRPr>
          </a:p>
        </p:txBody>
      </p:sp>
    </p:spTree>
    <p:custDataLst>
      <p:tags r:id="rId1"/>
    </p:custDataLst>
    <p:extLst>
      <p:ext uri="{BB962C8B-B14F-4D97-AF65-F5344CB8AC3E}">
        <p14:creationId xmlns:p14="http://schemas.microsoft.com/office/powerpoint/2010/main" val="251624386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52</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Building in a Flood Hazard Zone</a:t>
            </a:r>
          </a:p>
        </p:txBody>
      </p:sp>
      <p:pic>
        <p:nvPicPr>
          <p:cNvPr id="7" name="Picture 6">
            <a:extLst>
              <a:ext uri="{FF2B5EF4-FFF2-40B4-BE49-F238E27FC236}">
                <a16:creationId xmlns:a16="http://schemas.microsoft.com/office/drawing/2014/main" id="{AF2ECE23-796F-4529-9FA6-5657212249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37519" y="1524000"/>
            <a:ext cx="8229600" cy="3919992"/>
          </a:xfrm>
          <a:prstGeom prst="rect">
            <a:avLst/>
          </a:prstGeom>
          <a:ln w="19050">
            <a:solidFill>
              <a:srgbClr val="FF5308"/>
            </a:solidFill>
          </a:ln>
          <a:effectLst>
            <a:outerShdw blurRad="50800" dist="38100" dir="2700000" algn="tl" rotWithShape="0">
              <a:prstClr val="black">
                <a:alpha val="40000"/>
              </a:prstClr>
            </a:outerShdw>
          </a:effectLst>
        </p:spPr>
      </p:pic>
      <p:sp>
        <p:nvSpPr>
          <p:cNvPr id="8" name="Content Placeholder 2">
            <a:extLst>
              <a:ext uri="{FF2B5EF4-FFF2-40B4-BE49-F238E27FC236}">
                <a16:creationId xmlns:a16="http://schemas.microsoft.com/office/drawing/2014/main" id="{2E70582C-B384-430E-AF37-CC6139A400E1}"/>
              </a:ext>
            </a:extLst>
          </p:cNvPr>
          <p:cNvSpPr txBox="1">
            <a:spLocks/>
          </p:cNvSpPr>
          <p:nvPr/>
        </p:nvSpPr>
        <p:spPr>
          <a:xfrm>
            <a:off x="594360" y="1981200"/>
            <a:ext cx="10972800" cy="33528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en-CA" sz="2400" dirty="0">
              <a:latin typeface="+mj-lt"/>
            </a:endParaRPr>
          </a:p>
          <a:p>
            <a:pPr algn="ctr"/>
            <a:endParaRPr lang="en-CA" sz="2400" dirty="0">
              <a:latin typeface="+mj-lt"/>
            </a:endParaRPr>
          </a:p>
          <a:p>
            <a:pPr algn="ctr"/>
            <a:endParaRPr lang="en-CA" sz="2400" dirty="0">
              <a:latin typeface="+mj-lt"/>
            </a:endParaRPr>
          </a:p>
          <a:p>
            <a:pPr algn="ctr"/>
            <a:endParaRPr lang="en-CA" sz="2400" dirty="0">
              <a:latin typeface="+mj-lt"/>
            </a:endParaRPr>
          </a:p>
          <a:p>
            <a:pPr algn="ctr"/>
            <a:endParaRPr lang="en-CA" sz="2400" dirty="0">
              <a:latin typeface="+mj-lt"/>
            </a:endParaRPr>
          </a:p>
          <a:p>
            <a:pPr algn="ctr"/>
            <a:endParaRPr lang="en-CA" sz="2400" dirty="0">
              <a:latin typeface="+mj-lt"/>
            </a:endParaRPr>
          </a:p>
          <a:p>
            <a:pPr algn="ctr"/>
            <a:endParaRPr lang="en-CA" sz="2400" dirty="0">
              <a:latin typeface="+mj-lt"/>
            </a:endParaRPr>
          </a:p>
          <a:p>
            <a:pPr algn="ctr"/>
            <a:endParaRPr lang="en-CA" sz="2400" dirty="0">
              <a:latin typeface="+mj-lt"/>
            </a:endParaRPr>
          </a:p>
          <a:p>
            <a:pPr marL="0" indent="0" algn="ctr">
              <a:buNone/>
            </a:pPr>
            <a:r>
              <a:rPr lang="en-CA" sz="2400" dirty="0">
                <a:latin typeface="+mj-lt"/>
              </a:rPr>
              <a:t>This construction is relying solely on friction which is insufficient for flood resistance. </a:t>
            </a:r>
          </a:p>
        </p:txBody>
      </p:sp>
      <p:sp>
        <p:nvSpPr>
          <p:cNvPr id="9" name="Oval 8">
            <a:extLst>
              <a:ext uri="{FF2B5EF4-FFF2-40B4-BE49-F238E27FC236}">
                <a16:creationId xmlns:a16="http://schemas.microsoft.com/office/drawing/2014/main" id="{3D61F8FE-B4CF-46CD-8CEB-E7A53B2F0868}"/>
              </a:ext>
            </a:extLst>
          </p:cNvPr>
          <p:cNvSpPr/>
          <p:nvPr/>
        </p:nvSpPr>
        <p:spPr>
          <a:xfrm flipH="1">
            <a:off x="5561315" y="2635798"/>
            <a:ext cx="2500804" cy="1250402"/>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Oval 9">
            <a:extLst>
              <a:ext uri="{FF2B5EF4-FFF2-40B4-BE49-F238E27FC236}">
                <a16:creationId xmlns:a16="http://schemas.microsoft.com/office/drawing/2014/main" id="{31A25933-4036-4AB4-BA53-A2ED35E4C287}"/>
              </a:ext>
            </a:extLst>
          </p:cNvPr>
          <p:cNvSpPr/>
          <p:nvPr/>
        </p:nvSpPr>
        <p:spPr>
          <a:xfrm>
            <a:off x="2501507" y="1403362"/>
            <a:ext cx="882637" cy="882637"/>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Oval 10">
            <a:extLst>
              <a:ext uri="{FF2B5EF4-FFF2-40B4-BE49-F238E27FC236}">
                <a16:creationId xmlns:a16="http://schemas.microsoft.com/office/drawing/2014/main" id="{9FF0811C-0917-4931-8E85-B3266519A4AB}"/>
              </a:ext>
            </a:extLst>
          </p:cNvPr>
          <p:cNvSpPr/>
          <p:nvPr/>
        </p:nvSpPr>
        <p:spPr>
          <a:xfrm>
            <a:off x="5674009" y="4063999"/>
            <a:ext cx="1029743" cy="882637"/>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Oval 11">
            <a:extLst>
              <a:ext uri="{FF2B5EF4-FFF2-40B4-BE49-F238E27FC236}">
                <a16:creationId xmlns:a16="http://schemas.microsoft.com/office/drawing/2014/main" id="{985142C1-85FD-4141-8CFC-11A3B17ABE71}"/>
              </a:ext>
            </a:extLst>
          </p:cNvPr>
          <p:cNvSpPr/>
          <p:nvPr/>
        </p:nvSpPr>
        <p:spPr>
          <a:xfrm>
            <a:off x="6188881" y="1708162"/>
            <a:ext cx="882637" cy="882637"/>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Oval 12">
            <a:extLst>
              <a:ext uri="{FF2B5EF4-FFF2-40B4-BE49-F238E27FC236}">
                <a16:creationId xmlns:a16="http://schemas.microsoft.com/office/drawing/2014/main" id="{90270F23-3DA1-4675-A0E1-DCB4393DF1C4}"/>
              </a:ext>
            </a:extLst>
          </p:cNvPr>
          <p:cNvSpPr/>
          <p:nvPr/>
        </p:nvSpPr>
        <p:spPr>
          <a:xfrm>
            <a:off x="9008281" y="2165362"/>
            <a:ext cx="882637" cy="882637"/>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ustDataLst>
      <p:tags r:id="rId1"/>
    </p:custDataLst>
    <p:extLst>
      <p:ext uri="{BB962C8B-B14F-4D97-AF65-F5344CB8AC3E}">
        <p14:creationId xmlns:p14="http://schemas.microsoft.com/office/powerpoint/2010/main" val="203083379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53</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Concrete or Grout-Filled CMU Beam-to-Pile</a:t>
            </a:r>
          </a:p>
        </p:txBody>
      </p:sp>
      <p:sp>
        <p:nvSpPr>
          <p:cNvPr id="7" name="Content Placeholder 2">
            <a:extLst>
              <a:ext uri="{FF2B5EF4-FFF2-40B4-BE49-F238E27FC236}">
                <a16:creationId xmlns:a16="http://schemas.microsoft.com/office/drawing/2014/main" id="{C044BE3C-85AE-480D-91E0-9871C44A8BA7}"/>
              </a:ext>
            </a:extLst>
          </p:cNvPr>
          <p:cNvSpPr txBox="1">
            <a:spLocks/>
          </p:cNvSpPr>
          <p:nvPr/>
        </p:nvSpPr>
        <p:spPr>
          <a:xfrm>
            <a:off x="5166360" y="1600200"/>
            <a:ext cx="6400799" cy="4572000"/>
          </a:xfrm>
          <a:prstGeom prst="rect">
            <a:avLst/>
          </a:prstGeom>
        </p:spPr>
        <p:txBody>
          <a:bodyPr lIns="274320" rIns="914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000" dirty="0">
              <a:solidFill>
                <a:srgbClr val="1C1C1C"/>
              </a:solidFill>
              <a:latin typeface="Arial" panose="020B0604020202020204" pitchFamily="34" charset="0"/>
              <a:cs typeface="Arial" panose="020B0604020202020204" pitchFamily="34" charset="0"/>
            </a:endParaRPr>
          </a:p>
          <a:p>
            <a:endParaRPr lang="en-US" dirty="0"/>
          </a:p>
          <a:p>
            <a:endParaRPr lang="en-US" sz="2000" dirty="0">
              <a:solidFill>
                <a:srgbClr val="1C1C1C"/>
              </a:solidFill>
              <a:latin typeface="Arial" panose="020B0604020202020204" pitchFamily="34" charset="0"/>
              <a:cs typeface="Arial" panose="020B0604020202020204" pitchFamily="34" charset="0"/>
            </a:endParaRPr>
          </a:p>
          <a:p>
            <a:pPr marL="0" indent="0">
              <a:buNone/>
            </a:pPr>
            <a:endParaRPr lang="en-US" sz="2000" dirty="0">
              <a:solidFill>
                <a:srgbClr val="1C1C1C"/>
              </a:solidFill>
              <a:latin typeface="+mj-lt"/>
              <a:cs typeface="Arial" panose="020B0604020202020204" pitchFamily="34" charset="0"/>
            </a:endParaRPr>
          </a:p>
          <a:p>
            <a:pPr marL="0" indent="0">
              <a:buNone/>
            </a:pPr>
            <a:r>
              <a:rPr lang="en-US" sz="2600" dirty="0">
                <a:solidFill>
                  <a:srgbClr val="1C1C1C"/>
                </a:solidFill>
                <a:latin typeface="+mj-lt"/>
                <a:cs typeface="Arial" panose="020B0604020202020204" pitchFamily="34" charset="0"/>
              </a:rPr>
              <a:t>Houses with concrete or masonry piers may use cast-in-place caps as illustrated. </a:t>
            </a:r>
          </a:p>
          <a:p>
            <a:endParaRPr lang="en-CA" dirty="0"/>
          </a:p>
        </p:txBody>
      </p:sp>
      <p:pic>
        <p:nvPicPr>
          <p:cNvPr id="8" name="Picture 7">
            <a:extLst>
              <a:ext uri="{FF2B5EF4-FFF2-40B4-BE49-F238E27FC236}">
                <a16:creationId xmlns:a16="http://schemas.microsoft.com/office/drawing/2014/main" id="{55B8A70D-C484-4D6E-A5A7-6DC5A27819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5519" y="1498600"/>
            <a:ext cx="1733550" cy="2045901"/>
          </a:xfrm>
          <a:prstGeom prst="rect">
            <a:avLst/>
          </a:prstGeom>
        </p:spPr>
      </p:pic>
      <p:pic>
        <p:nvPicPr>
          <p:cNvPr id="9" name="Picture 8" descr="Diagram&#10;&#10;Description automatically generated">
            <a:extLst>
              <a:ext uri="{FF2B5EF4-FFF2-40B4-BE49-F238E27FC236}">
                <a16:creationId xmlns:a16="http://schemas.microsoft.com/office/drawing/2014/main" id="{20631B46-071A-43B2-8A90-AAC6FC9E2C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42519" y="1727200"/>
            <a:ext cx="1438275" cy="1809750"/>
          </a:xfrm>
          <a:prstGeom prst="rect">
            <a:avLst/>
          </a:prstGeom>
        </p:spPr>
      </p:pic>
      <p:pic>
        <p:nvPicPr>
          <p:cNvPr id="10" name="Picture 9">
            <a:extLst>
              <a:ext uri="{FF2B5EF4-FFF2-40B4-BE49-F238E27FC236}">
                <a16:creationId xmlns:a16="http://schemas.microsoft.com/office/drawing/2014/main" id="{BA45134D-2859-4A9E-9561-6EBA81A8624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27919" y="3869340"/>
            <a:ext cx="1600200" cy="1972660"/>
          </a:xfrm>
          <a:prstGeom prst="rect">
            <a:avLst/>
          </a:prstGeom>
        </p:spPr>
      </p:pic>
      <p:pic>
        <p:nvPicPr>
          <p:cNvPr id="11" name="Picture 10" descr="Diagram, engineering drawing&#10;&#10;Description automatically generated">
            <a:extLst>
              <a:ext uri="{FF2B5EF4-FFF2-40B4-BE49-F238E27FC236}">
                <a16:creationId xmlns:a16="http://schemas.microsoft.com/office/drawing/2014/main" id="{2D722D3E-C4B0-4754-9571-5FB531DCE7B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37719" y="3784600"/>
            <a:ext cx="1901774" cy="1985830"/>
          </a:xfrm>
          <a:prstGeom prst="rect">
            <a:avLst/>
          </a:prstGeom>
        </p:spPr>
      </p:pic>
    </p:spTree>
    <p:custDataLst>
      <p:tags r:id="rId1"/>
    </p:custDataLst>
    <p:extLst>
      <p:ext uri="{BB962C8B-B14F-4D97-AF65-F5344CB8AC3E}">
        <p14:creationId xmlns:p14="http://schemas.microsoft.com/office/powerpoint/2010/main" val="14209671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54</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Concrete to Grout-Filled CMU Beam-to-Pile Connection</a:t>
            </a:r>
          </a:p>
        </p:txBody>
      </p:sp>
      <p:sp>
        <p:nvSpPr>
          <p:cNvPr id="7" name="Content Placeholder 2">
            <a:extLst>
              <a:ext uri="{FF2B5EF4-FFF2-40B4-BE49-F238E27FC236}">
                <a16:creationId xmlns:a16="http://schemas.microsoft.com/office/drawing/2014/main" id="{23DC4996-57AD-4632-9613-E48C52C9C9AE}"/>
              </a:ext>
            </a:extLst>
          </p:cNvPr>
          <p:cNvSpPr txBox="1">
            <a:spLocks/>
          </p:cNvSpPr>
          <p:nvPr/>
        </p:nvSpPr>
        <p:spPr>
          <a:xfrm>
            <a:off x="873759" y="4317257"/>
            <a:ext cx="10973753" cy="12954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5308"/>
              </a:buClr>
            </a:pPr>
            <a:r>
              <a:rPr lang="en-US" sz="2400" dirty="0">
                <a:latin typeface="+mj-lt"/>
              </a:rPr>
              <a:t>Other options include a post-installed hold-down as above. </a:t>
            </a:r>
          </a:p>
          <a:p>
            <a:pPr>
              <a:buClr>
                <a:srgbClr val="FF5308"/>
              </a:buClr>
            </a:pPr>
            <a:endParaRPr lang="en-US" sz="2400" dirty="0">
              <a:latin typeface="+mj-lt"/>
            </a:endParaRPr>
          </a:p>
          <a:p>
            <a:pPr>
              <a:buClr>
                <a:srgbClr val="FF5308"/>
              </a:buClr>
            </a:pPr>
            <a:r>
              <a:rPr lang="en-US" sz="2400" dirty="0">
                <a:latin typeface="+mj-lt"/>
              </a:rPr>
              <a:t>Piers must be constructed to resist the forces transferred into them with proper amounts of reinforcing and appropriate compressive strength.</a:t>
            </a:r>
            <a:endParaRPr lang="en-CA" sz="1600" dirty="0">
              <a:latin typeface="+mj-lt"/>
            </a:endParaRPr>
          </a:p>
          <a:p>
            <a:pPr>
              <a:buClr>
                <a:srgbClr val="FF5308"/>
              </a:buClr>
            </a:pPr>
            <a:endParaRPr lang="en-CA" sz="1600" dirty="0">
              <a:latin typeface="+mj-lt"/>
            </a:endParaRPr>
          </a:p>
          <a:p>
            <a:pPr>
              <a:buClr>
                <a:srgbClr val="FF5308"/>
              </a:buClr>
            </a:pPr>
            <a:endParaRPr lang="en-CA" sz="1600" dirty="0">
              <a:latin typeface="+mj-lt"/>
            </a:endParaRPr>
          </a:p>
        </p:txBody>
      </p:sp>
      <p:pic>
        <p:nvPicPr>
          <p:cNvPr id="8" name="Picture 7">
            <a:extLst>
              <a:ext uri="{FF2B5EF4-FFF2-40B4-BE49-F238E27FC236}">
                <a16:creationId xmlns:a16="http://schemas.microsoft.com/office/drawing/2014/main" id="{167CF11C-D851-4804-9EA4-47E14217D1FF}"/>
              </a:ext>
            </a:extLst>
          </p:cNvPr>
          <p:cNvPicPr>
            <a:picLocks noChangeAspect="1"/>
          </p:cNvPicPr>
          <p:nvPr/>
        </p:nvPicPr>
        <p:blipFill>
          <a:blip r:embed="rId4"/>
          <a:stretch>
            <a:fillRect/>
          </a:stretch>
        </p:blipFill>
        <p:spPr>
          <a:xfrm>
            <a:off x="1618117" y="1447057"/>
            <a:ext cx="6088003" cy="2362200"/>
          </a:xfrm>
          <a:prstGeom prst="rect">
            <a:avLst/>
          </a:prstGeom>
        </p:spPr>
      </p:pic>
      <p:pic>
        <p:nvPicPr>
          <p:cNvPr id="9" name="Picture 8" descr="A close up of a device&#10;&#10;Description automatically generated">
            <a:extLst>
              <a:ext uri="{FF2B5EF4-FFF2-40B4-BE49-F238E27FC236}">
                <a16:creationId xmlns:a16="http://schemas.microsoft.com/office/drawing/2014/main" id="{5BA3AF07-C4F0-4F1E-BF2F-974677CC16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60754" y="1414091"/>
            <a:ext cx="2213129" cy="2362200"/>
          </a:xfrm>
          <a:prstGeom prst="rect">
            <a:avLst/>
          </a:prstGeom>
        </p:spPr>
      </p:pic>
    </p:spTree>
    <p:custDataLst>
      <p:tags r:id="rId1"/>
    </p:custDataLst>
    <p:extLst>
      <p:ext uri="{BB962C8B-B14F-4D97-AF65-F5344CB8AC3E}">
        <p14:creationId xmlns:p14="http://schemas.microsoft.com/office/powerpoint/2010/main" val="163862409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55</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Beam-to-Joist Connections Pre-Superstorm Sandy</a:t>
            </a:r>
          </a:p>
        </p:txBody>
      </p:sp>
      <p:sp>
        <p:nvSpPr>
          <p:cNvPr id="7" name="Content Placeholder 2">
            <a:extLst>
              <a:ext uri="{FF2B5EF4-FFF2-40B4-BE49-F238E27FC236}">
                <a16:creationId xmlns:a16="http://schemas.microsoft.com/office/drawing/2014/main" id="{B541801C-087D-4F9F-A2A4-F63A168DA2F9}"/>
              </a:ext>
            </a:extLst>
          </p:cNvPr>
          <p:cNvSpPr txBox="1">
            <a:spLocks/>
          </p:cNvSpPr>
          <p:nvPr/>
        </p:nvSpPr>
        <p:spPr>
          <a:xfrm>
            <a:off x="746998" y="5333999"/>
            <a:ext cx="10820241" cy="12319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spcBef>
                <a:spcPct val="0"/>
              </a:spcBef>
              <a:spcAft>
                <a:spcPct val="0"/>
              </a:spcAft>
              <a:buNone/>
            </a:pPr>
            <a:r>
              <a:rPr lang="en-US" dirty="0">
                <a:solidFill>
                  <a:srgbClr val="1C1C1C"/>
                </a:solidFill>
                <a:latin typeface="+mj-lt"/>
                <a:cs typeface="Arial" panose="020B0604020202020204" pitchFamily="34" charset="0"/>
              </a:rPr>
              <a:t>FEMA detail prior to Superstorm Sandy showing H2.5-type connector.</a:t>
            </a:r>
          </a:p>
        </p:txBody>
      </p:sp>
      <p:pic>
        <p:nvPicPr>
          <p:cNvPr id="8" name="Picture 7" descr="Diagram, engineering drawing&#10;&#10;Description automatically generated">
            <a:extLst>
              <a:ext uri="{FF2B5EF4-FFF2-40B4-BE49-F238E27FC236}">
                <a16:creationId xmlns:a16="http://schemas.microsoft.com/office/drawing/2014/main" id="{2927349D-EE8F-4456-97B2-9CA4AE0E71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7919" y="1600201"/>
            <a:ext cx="5029200" cy="3200400"/>
          </a:xfrm>
          <a:prstGeom prst="rect">
            <a:avLst/>
          </a:prstGeom>
          <a:ln w="19050">
            <a:solidFill>
              <a:srgbClr val="FF5308"/>
            </a:solidFill>
          </a:ln>
          <a:effectLst>
            <a:outerShdw blurRad="50800" dist="38100" dir="2700000" algn="tl" rotWithShape="0">
              <a:prstClr val="black">
                <a:alpha val="40000"/>
              </a:prstClr>
            </a:outerShdw>
          </a:effectLst>
        </p:spPr>
      </p:pic>
      <p:pic>
        <p:nvPicPr>
          <p:cNvPr id="9" name="Picture 8" descr="Diagram&#10;&#10;Description automatically generated">
            <a:extLst>
              <a:ext uri="{FF2B5EF4-FFF2-40B4-BE49-F238E27FC236}">
                <a16:creationId xmlns:a16="http://schemas.microsoft.com/office/drawing/2014/main" id="{A678FB6F-1706-456C-AD9A-6D9556D486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24531" y="1615439"/>
            <a:ext cx="4795542" cy="3185161"/>
          </a:xfrm>
          <a:prstGeom prst="rect">
            <a:avLst/>
          </a:prstGeom>
          <a:ln w="19050">
            <a:solidFill>
              <a:srgbClr val="FF5308"/>
            </a:solidFill>
          </a:ln>
          <a:effectLst>
            <a:outerShdw blurRad="50800" dist="38100" dir="2700000" algn="tl" rotWithShape="0">
              <a:prstClr val="black">
                <a:alpha val="40000"/>
              </a:prstClr>
            </a:outerShdw>
          </a:effectLst>
        </p:spPr>
      </p:pic>
      <p:sp>
        <p:nvSpPr>
          <p:cNvPr id="10" name="Oval 9">
            <a:extLst>
              <a:ext uri="{FF2B5EF4-FFF2-40B4-BE49-F238E27FC236}">
                <a16:creationId xmlns:a16="http://schemas.microsoft.com/office/drawing/2014/main" id="{35292687-5DF6-493B-98AC-FC2843F01789}"/>
              </a:ext>
            </a:extLst>
          </p:cNvPr>
          <p:cNvSpPr/>
          <p:nvPr/>
        </p:nvSpPr>
        <p:spPr>
          <a:xfrm>
            <a:off x="2575719" y="2057400"/>
            <a:ext cx="3352800" cy="1066800"/>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Oval 10">
            <a:extLst>
              <a:ext uri="{FF2B5EF4-FFF2-40B4-BE49-F238E27FC236}">
                <a16:creationId xmlns:a16="http://schemas.microsoft.com/office/drawing/2014/main" id="{B82886C2-CE42-43A2-BCD6-8D05C55C6825}"/>
              </a:ext>
            </a:extLst>
          </p:cNvPr>
          <p:cNvSpPr/>
          <p:nvPr/>
        </p:nvSpPr>
        <p:spPr>
          <a:xfrm>
            <a:off x="1585119" y="2133600"/>
            <a:ext cx="533400" cy="990600"/>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ustDataLst>
      <p:tags r:id="rId1"/>
    </p:custDataLst>
    <p:extLst>
      <p:ext uri="{BB962C8B-B14F-4D97-AF65-F5344CB8AC3E}">
        <p14:creationId xmlns:p14="http://schemas.microsoft.com/office/powerpoint/2010/main" val="99424631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56</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Beam-to-Joist Connections Pre-Superstorm Sandy (cont’d)</a:t>
            </a:r>
          </a:p>
        </p:txBody>
      </p:sp>
      <p:pic>
        <p:nvPicPr>
          <p:cNvPr id="7" name="Picture 6" descr="A picture containing snow, board, wooden, person&#10;&#10;Description automatically generated">
            <a:extLst>
              <a:ext uri="{FF2B5EF4-FFF2-40B4-BE49-F238E27FC236}">
                <a16:creationId xmlns:a16="http://schemas.microsoft.com/office/drawing/2014/main" id="{1C225465-E014-40D3-9136-25EDD42FB6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13719" y="1415765"/>
            <a:ext cx="8504238" cy="3560598"/>
          </a:xfrm>
          <a:prstGeom prst="rect">
            <a:avLst/>
          </a:prstGeom>
          <a:ln w="19050">
            <a:solidFill>
              <a:srgbClr val="FF5308"/>
            </a:solidFill>
          </a:ln>
          <a:effectLst>
            <a:outerShdw blurRad="50800" dist="38100" dir="2700000" algn="tl" rotWithShape="0">
              <a:prstClr val="black">
                <a:alpha val="40000"/>
              </a:prstClr>
            </a:outerShdw>
          </a:effectLst>
        </p:spPr>
      </p:pic>
      <p:sp>
        <p:nvSpPr>
          <p:cNvPr id="8" name="TextBox 7">
            <a:extLst>
              <a:ext uri="{FF2B5EF4-FFF2-40B4-BE49-F238E27FC236}">
                <a16:creationId xmlns:a16="http://schemas.microsoft.com/office/drawing/2014/main" id="{C7C0F1A9-6081-4FB9-B78C-59A309A6EB11}"/>
              </a:ext>
            </a:extLst>
          </p:cNvPr>
          <p:cNvSpPr txBox="1"/>
          <p:nvPr/>
        </p:nvSpPr>
        <p:spPr>
          <a:xfrm>
            <a:off x="823913" y="5327935"/>
            <a:ext cx="10972800" cy="830997"/>
          </a:xfrm>
          <a:prstGeom prst="rect">
            <a:avLst/>
          </a:prstGeom>
          <a:noFill/>
        </p:spPr>
        <p:txBody>
          <a:bodyPr wrap="square">
            <a:spAutoFit/>
          </a:bodyPr>
          <a:lstStyle/>
          <a:p>
            <a:r>
              <a:rPr lang="en-CA" sz="2400" dirty="0">
                <a:latin typeface="+mj-lt"/>
                <a:cs typeface="Arial" panose="020B0604020202020204" pitchFamily="34" charset="0"/>
              </a:rPr>
              <a:t>These connectors failed because they lacked the capacity to transfer the loads and forces.</a:t>
            </a:r>
          </a:p>
        </p:txBody>
      </p:sp>
    </p:spTree>
    <p:custDataLst>
      <p:tags r:id="rId1"/>
    </p:custDataLst>
    <p:extLst>
      <p:ext uri="{BB962C8B-B14F-4D97-AF65-F5344CB8AC3E}">
        <p14:creationId xmlns:p14="http://schemas.microsoft.com/office/powerpoint/2010/main" val="181108473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57</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Beam-to-Joist Connections Pre-Superstorm Sandy (cont’d)</a:t>
            </a:r>
          </a:p>
        </p:txBody>
      </p:sp>
      <p:pic>
        <p:nvPicPr>
          <p:cNvPr id="7" name="Picture 6" descr="A picture containing snow, photo, building, wooden&#10;&#10;Description automatically generated">
            <a:extLst>
              <a:ext uri="{FF2B5EF4-FFF2-40B4-BE49-F238E27FC236}">
                <a16:creationId xmlns:a16="http://schemas.microsoft.com/office/drawing/2014/main" id="{6340387C-8A41-4F2C-B3F4-8A8E80C378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4893" y="1368995"/>
            <a:ext cx="10082213" cy="3827225"/>
          </a:xfrm>
          <a:prstGeom prst="rect">
            <a:avLst/>
          </a:prstGeom>
          <a:ln w="19050">
            <a:solidFill>
              <a:srgbClr val="FF5308"/>
            </a:solidFill>
          </a:ln>
          <a:effectLst>
            <a:outerShdw blurRad="50800" dist="38100" dir="2700000" algn="tl" rotWithShape="0">
              <a:prstClr val="black">
                <a:alpha val="40000"/>
              </a:prstClr>
            </a:outerShdw>
          </a:effectLst>
        </p:spPr>
      </p:pic>
      <p:sp>
        <p:nvSpPr>
          <p:cNvPr id="8" name="TextBox 7">
            <a:extLst>
              <a:ext uri="{FF2B5EF4-FFF2-40B4-BE49-F238E27FC236}">
                <a16:creationId xmlns:a16="http://schemas.microsoft.com/office/drawing/2014/main" id="{CBF400F6-18D9-4F3B-9EE8-00D61FAD87A0}"/>
              </a:ext>
            </a:extLst>
          </p:cNvPr>
          <p:cNvSpPr txBox="1"/>
          <p:nvPr/>
        </p:nvSpPr>
        <p:spPr>
          <a:xfrm>
            <a:off x="1219200" y="5442235"/>
            <a:ext cx="10972800" cy="461665"/>
          </a:xfrm>
          <a:prstGeom prst="rect">
            <a:avLst/>
          </a:prstGeom>
          <a:noFill/>
        </p:spPr>
        <p:txBody>
          <a:bodyPr wrap="square">
            <a:spAutoFit/>
          </a:bodyPr>
          <a:lstStyle/>
          <a:p>
            <a:r>
              <a:rPr lang="en-CA" sz="2400" dirty="0">
                <a:latin typeface="+mj-lt"/>
                <a:cs typeface="Arial" panose="020B0604020202020204" pitchFamily="34" charset="0"/>
              </a:rPr>
              <a:t>These connectors failed because they were too close to the edge.</a:t>
            </a:r>
          </a:p>
        </p:txBody>
      </p:sp>
    </p:spTree>
    <p:custDataLst>
      <p:tags r:id="rId1"/>
    </p:custDataLst>
    <p:extLst>
      <p:ext uri="{BB962C8B-B14F-4D97-AF65-F5344CB8AC3E}">
        <p14:creationId xmlns:p14="http://schemas.microsoft.com/office/powerpoint/2010/main" val="18737187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58</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Beam-to-Joist Connections Pre-Superstorm Sandy (cont’d)</a:t>
            </a:r>
          </a:p>
        </p:txBody>
      </p:sp>
      <p:pic>
        <p:nvPicPr>
          <p:cNvPr id="8" name="Picture 7">
            <a:extLst>
              <a:ext uri="{FF2B5EF4-FFF2-40B4-BE49-F238E27FC236}">
                <a16:creationId xmlns:a16="http://schemas.microsoft.com/office/drawing/2014/main" id="{E6221A37-80E7-4DE1-8F4A-6A1B21856D98}"/>
              </a:ext>
            </a:extLst>
          </p:cNvPr>
          <p:cNvPicPr>
            <a:picLocks noChangeAspect="1"/>
          </p:cNvPicPr>
          <p:nvPr/>
        </p:nvPicPr>
        <p:blipFill>
          <a:blip r:embed="rId4"/>
          <a:stretch>
            <a:fillRect/>
          </a:stretch>
        </p:blipFill>
        <p:spPr>
          <a:xfrm>
            <a:off x="1021627" y="1336475"/>
            <a:ext cx="9358171" cy="3749365"/>
          </a:xfrm>
          <a:prstGeom prst="rect">
            <a:avLst/>
          </a:prstGeom>
        </p:spPr>
      </p:pic>
      <p:sp>
        <p:nvSpPr>
          <p:cNvPr id="9" name="Content Placeholder 2">
            <a:extLst>
              <a:ext uri="{FF2B5EF4-FFF2-40B4-BE49-F238E27FC236}">
                <a16:creationId xmlns:a16="http://schemas.microsoft.com/office/drawing/2014/main" id="{D818BDBA-C493-499F-A1C8-38D30F808469}"/>
              </a:ext>
            </a:extLst>
          </p:cNvPr>
          <p:cNvSpPr txBox="1">
            <a:spLocks/>
          </p:cNvSpPr>
          <p:nvPr/>
        </p:nvSpPr>
        <p:spPr>
          <a:xfrm>
            <a:off x="595314" y="1981200"/>
            <a:ext cx="10971846" cy="3581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2400" dirty="0">
              <a:latin typeface="+mj-lt"/>
            </a:endParaRPr>
          </a:p>
          <a:p>
            <a:endParaRPr lang="en-CA" sz="2400" dirty="0">
              <a:latin typeface="+mj-lt"/>
            </a:endParaRPr>
          </a:p>
          <a:p>
            <a:endParaRPr lang="en-CA" sz="2400" dirty="0">
              <a:latin typeface="+mj-lt"/>
            </a:endParaRPr>
          </a:p>
          <a:p>
            <a:endParaRPr lang="en-CA" sz="2400" dirty="0">
              <a:latin typeface="+mj-lt"/>
            </a:endParaRPr>
          </a:p>
          <a:p>
            <a:endParaRPr lang="en-CA" sz="2400" dirty="0">
              <a:latin typeface="+mj-lt"/>
            </a:endParaRPr>
          </a:p>
          <a:p>
            <a:pPr marL="0" indent="0">
              <a:buNone/>
            </a:pPr>
            <a:endParaRPr lang="en-CA" sz="2000" dirty="0">
              <a:latin typeface="+mj-lt"/>
            </a:endParaRPr>
          </a:p>
          <a:p>
            <a:pPr marL="0" indent="0">
              <a:buNone/>
            </a:pPr>
            <a:endParaRPr lang="en-CA" sz="2400" dirty="0">
              <a:latin typeface="+mj-lt"/>
            </a:endParaRPr>
          </a:p>
          <a:p>
            <a:pPr marL="0" indent="0">
              <a:buNone/>
            </a:pPr>
            <a:endParaRPr lang="en-CA" sz="2400" dirty="0">
              <a:latin typeface="+mj-lt"/>
            </a:endParaRPr>
          </a:p>
          <a:p>
            <a:pPr marL="0" indent="0">
              <a:buNone/>
            </a:pPr>
            <a:r>
              <a:rPr lang="en-CA" sz="2400" dirty="0">
                <a:latin typeface="+mj-lt"/>
              </a:rPr>
              <a:t>These connections failed because there was no corrosion protection on thin gauge straps.</a:t>
            </a:r>
          </a:p>
        </p:txBody>
      </p:sp>
      <p:pic>
        <p:nvPicPr>
          <p:cNvPr id="10" name="Picture 9">
            <a:extLst>
              <a:ext uri="{FF2B5EF4-FFF2-40B4-BE49-F238E27FC236}">
                <a16:creationId xmlns:a16="http://schemas.microsoft.com/office/drawing/2014/main" id="{811FD49C-C7E4-48BD-9A93-DF5B11AAA60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9199997" y="3381798"/>
            <a:ext cx="633408" cy="1760682"/>
          </a:xfrm>
          <a:prstGeom prst="rect">
            <a:avLst/>
          </a:prstGeom>
        </p:spPr>
      </p:pic>
      <p:sp>
        <p:nvSpPr>
          <p:cNvPr id="11" name="TextBox 10">
            <a:extLst>
              <a:ext uri="{FF2B5EF4-FFF2-40B4-BE49-F238E27FC236}">
                <a16:creationId xmlns:a16="http://schemas.microsoft.com/office/drawing/2014/main" id="{E0A2EF3D-158C-4D1E-A12B-7E3BC89C1C7F}"/>
              </a:ext>
            </a:extLst>
          </p:cNvPr>
          <p:cNvSpPr txBox="1"/>
          <p:nvPr/>
        </p:nvSpPr>
        <p:spPr>
          <a:xfrm rot="10800000" flipV="1">
            <a:off x="9961433" y="3563640"/>
            <a:ext cx="1172222" cy="1477328"/>
          </a:xfrm>
          <a:prstGeom prst="rect">
            <a:avLst/>
          </a:prstGeom>
          <a:noFill/>
        </p:spPr>
        <p:txBody>
          <a:bodyPr wrap="square" rtlCol="0">
            <a:spAutoFit/>
          </a:bodyPr>
          <a:lstStyle/>
          <a:p>
            <a:r>
              <a:rPr lang="en-CA" sz="1800" dirty="0">
                <a:solidFill>
                  <a:srgbClr val="1C1C1C"/>
                </a:solidFill>
                <a:latin typeface="Arial" panose="020B0604020202020204" pitchFamily="34" charset="0"/>
                <a:cs typeface="Arial" panose="020B0604020202020204" pitchFamily="34" charset="0"/>
              </a:rPr>
              <a:t>316 stainless steel twist strap</a:t>
            </a:r>
          </a:p>
        </p:txBody>
      </p:sp>
    </p:spTree>
    <p:custDataLst>
      <p:tags r:id="rId1"/>
    </p:custDataLst>
    <p:extLst>
      <p:ext uri="{BB962C8B-B14F-4D97-AF65-F5344CB8AC3E}">
        <p14:creationId xmlns:p14="http://schemas.microsoft.com/office/powerpoint/2010/main" val="1621459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59</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Beam-to-Joist Connections Pre-Superstorm Sandy (cont’d)</a:t>
            </a:r>
          </a:p>
        </p:txBody>
      </p:sp>
      <p:sp>
        <p:nvSpPr>
          <p:cNvPr id="7" name="TextBox 6">
            <a:extLst>
              <a:ext uri="{FF2B5EF4-FFF2-40B4-BE49-F238E27FC236}">
                <a16:creationId xmlns:a16="http://schemas.microsoft.com/office/drawing/2014/main" id="{14D50717-5DE9-4751-9A88-555BBC4E62DC}"/>
              </a:ext>
            </a:extLst>
          </p:cNvPr>
          <p:cNvSpPr txBox="1"/>
          <p:nvPr/>
        </p:nvSpPr>
        <p:spPr>
          <a:xfrm>
            <a:off x="1051719" y="5571766"/>
            <a:ext cx="10708480" cy="461665"/>
          </a:xfrm>
          <a:prstGeom prst="rect">
            <a:avLst/>
          </a:prstGeom>
          <a:noFill/>
        </p:spPr>
        <p:txBody>
          <a:bodyPr wrap="square" rtlCol="0">
            <a:spAutoFit/>
          </a:bodyPr>
          <a:lstStyle/>
          <a:p>
            <a:r>
              <a:rPr lang="en-CA" sz="2400" dirty="0">
                <a:latin typeface="+mj-lt"/>
                <a:cs typeface="Arial" panose="020B0604020202020204" pitchFamily="34" charset="0"/>
              </a:rPr>
              <a:t>FEMA improved connections for elevated coastal residential buildings post Sandy</a:t>
            </a:r>
          </a:p>
        </p:txBody>
      </p:sp>
      <p:sp>
        <p:nvSpPr>
          <p:cNvPr id="8" name="TextBox 7">
            <a:extLst>
              <a:ext uri="{FF2B5EF4-FFF2-40B4-BE49-F238E27FC236}">
                <a16:creationId xmlns:a16="http://schemas.microsoft.com/office/drawing/2014/main" id="{4EEBB73F-1734-42FF-9B14-60AE53E04093}"/>
              </a:ext>
            </a:extLst>
          </p:cNvPr>
          <p:cNvSpPr txBox="1"/>
          <p:nvPr/>
        </p:nvSpPr>
        <p:spPr>
          <a:xfrm flipH="1">
            <a:off x="7990043" y="1825158"/>
            <a:ext cx="3630456" cy="2985433"/>
          </a:xfrm>
          <a:prstGeom prst="rect">
            <a:avLst/>
          </a:prstGeom>
          <a:noFill/>
        </p:spPr>
        <p:txBody>
          <a:bodyPr wrap="square">
            <a:spAutoFit/>
          </a:bodyPr>
          <a:lstStyle/>
          <a:p>
            <a:pPr marL="285750" indent="-285750" defTabSz="1218870" fontAlgn="base">
              <a:spcBef>
                <a:spcPct val="0"/>
              </a:spcBef>
              <a:spcAft>
                <a:spcPct val="0"/>
              </a:spcAft>
              <a:buClr>
                <a:srgbClr val="FF5308"/>
              </a:buClr>
              <a:buFont typeface="Arial" panose="020B0604020202020204" pitchFamily="34" charset="0"/>
              <a:buChar char="•"/>
            </a:pPr>
            <a:r>
              <a:rPr lang="en-US" sz="2400" dirty="0">
                <a:solidFill>
                  <a:srgbClr val="1C1C1C"/>
                </a:solidFill>
                <a:latin typeface="+mj-lt"/>
                <a:cs typeface="Arial" panose="020B0604020202020204" pitchFamily="34" charset="0"/>
              </a:rPr>
              <a:t>longer twist straps</a:t>
            </a:r>
          </a:p>
          <a:p>
            <a:pPr marL="285750" indent="-285750" defTabSz="1218870" fontAlgn="base">
              <a:spcBef>
                <a:spcPct val="0"/>
              </a:spcBef>
              <a:spcAft>
                <a:spcPct val="0"/>
              </a:spcAft>
              <a:buClr>
                <a:srgbClr val="FF5308"/>
              </a:buClr>
              <a:buFont typeface="Arial" panose="020B0604020202020204" pitchFamily="34" charset="0"/>
              <a:buChar char="•"/>
            </a:pPr>
            <a:endParaRPr lang="en-US" sz="2400" dirty="0">
              <a:solidFill>
                <a:srgbClr val="1C1C1C"/>
              </a:solidFill>
              <a:latin typeface="+mj-lt"/>
              <a:cs typeface="Arial" panose="020B0604020202020204" pitchFamily="34" charset="0"/>
            </a:endParaRPr>
          </a:p>
          <a:p>
            <a:pPr marL="285750" indent="-285750" defTabSz="1218870" fontAlgn="base">
              <a:spcBef>
                <a:spcPct val="0"/>
              </a:spcBef>
              <a:spcAft>
                <a:spcPct val="0"/>
              </a:spcAft>
              <a:buClr>
                <a:srgbClr val="FF5308"/>
              </a:buClr>
              <a:buFont typeface="Arial" panose="020B0604020202020204" pitchFamily="34" charset="0"/>
              <a:buChar char="•"/>
            </a:pPr>
            <a:r>
              <a:rPr lang="en-US" sz="2400" dirty="0">
                <a:solidFill>
                  <a:srgbClr val="1C1C1C"/>
                </a:solidFill>
                <a:latin typeface="+mj-lt"/>
                <a:cs typeface="Arial" panose="020B0604020202020204" pitchFamily="34" charset="0"/>
              </a:rPr>
              <a:t>straps applied to every joist</a:t>
            </a:r>
          </a:p>
          <a:p>
            <a:pPr marL="285750" indent="-285750" defTabSz="1218870" fontAlgn="base">
              <a:spcBef>
                <a:spcPct val="0"/>
              </a:spcBef>
              <a:spcAft>
                <a:spcPct val="0"/>
              </a:spcAft>
              <a:buClr>
                <a:srgbClr val="FF5308"/>
              </a:buClr>
              <a:buFont typeface="Arial" panose="020B0604020202020204" pitchFamily="34" charset="0"/>
              <a:buChar char="•"/>
            </a:pPr>
            <a:endParaRPr lang="en-US" sz="2400" dirty="0">
              <a:solidFill>
                <a:srgbClr val="1C1C1C"/>
              </a:solidFill>
              <a:latin typeface="+mj-lt"/>
              <a:cs typeface="Arial" panose="020B0604020202020204" pitchFamily="34" charset="0"/>
            </a:endParaRPr>
          </a:p>
          <a:p>
            <a:pPr marL="285750" indent="-285750" defTabSz="1218870" fontAlgn="base">
              <a:spcBef>
                <a:spcPct val="0"/>
              </a:spcBef>
              <a:spcAft>
                <a:spcPct val="0"/>
              </a:spcAft>
              <a:buClr>
                <a:srgbClr val="FF5308"/>
              </a:buClr>
              <a:buFont typeface="Arial" panose="020B0604020202020204" pitchFamily="34" charset="0"/>
              <a:buChar char="•"/>
            </a:pPr>
            <a:r>
              <a:rPr lang="en-US" sz="2400" dirty="0">
                <a:solidFill>
                  <a:srgbClr val="1C1C1C"/>
                </a:solidFill>
                <a:latin typeface="+mj-lt"/>
                <a:cs typeface="Arial" panose="020B0604020202020204" pitchFamily="34" charset="0"/>
              </a:rPr>
              <a:t>note other necessary hold-down connections</a:t>
            </a:r>
            <a:endParaRPr lang="en-US" sz="2000" dirty="0">
              <a:solidFill>
                <a:srgbClr val="1C1C1C"/>
              </a:solidFill>
              <a:latin typeface="+mj-lt"/>
              <a:cs typeface="Arial" panose="020B0604020202020204" pitchFamily="34" charset="0"/>
            </a:endParaRPr>
          </a:p>
          <a:p>
            <a:pPr defTabSz="1218870" fontAlgn="base">
              <a:spcBef>
                <a:spcPct val="0"/>
              </a:spcBef>
              <a:spcAft>
                <a:spcPct val="0"/>
              </a:spcAft>
            </a:pPr>
            <a:r>
              <a:rPr lang="en-US" sz="2000" b="1" dirty="0">
                <a:solidFill>
                  <a:srgbClr val="1C1C1C"/>
                </a:solidFill>
                <a:latin typeface="+mj-lt"/>
                <a:cs typeface="Arial" panose="020B0604020202020204" pitchFamily="34" charset="0"/>
              </a:rPr>
              <a:t> </a:t>
            </a:r>
            <a:endParaRPr lang="en-CA" sz="2000" dirty="0">
              <a:latin typeface="+mj-lt"/>
            </a:endParaRPr>
          </a:p>
        </p:txBody>
      </p:sp>
      <p:pic>
        <p:nvPicPr>
          <p:cNvPr id="9" name="Picture 8" descr="Diagram&#10;&#10;Description automatically generated">
            <a:extLst>
              <a:ext uri="{FF2B5EF4-FFF2-40B4-BE49-F238E27FC236}">
                <a16:creationId xmlns:a16="http://schemas.microsoft.com/office/drawing/2014/main" id="{AEF74B8B-5F69-45CC-BBC7-5E4118794A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1420" y="1585103"/>
            <a:ext cx="6375022" cy="3687793"/>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970924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2659924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60</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Beam-to-Joist Connections Pre-Superstorm Sandy (cont’d)</a:t>
            </a:r>
          </a:p>
        </p:txBody>
      </p:sp>
      <p:sp>
        <p:nvSpPr>
          <p:cNvPr id="7" name="Content Placeholder 2">
            <a:extLst>
              <a:ext uri="{FF2B5EF4-FFF2-40B4-BE49-F238E27FC236}">
                <a16:creationId xmlns:a16="http://schemas.microsoft.com/office/drawing/2014/main" id="{7B7BD02D-18C1-40C8-95BB-6169A9F50AE6}"/>
              </a:ext>
            </a:extLst>
          </p:cNvPr>
          <p:cNvSpPr txBox="1">
            <a:spLocks/>
          </p:cNvSpPr>
          <p:nvPr/>
        </p:nvSpPr>
        <p:spPr>
          <a:xfrm>
            <a:off x="1217394" y="1920875"/>
            <a:ext cx="5715159" cy="4572000"/>
          </a:xfrm>
          <a:prstGeom prst="rect">
            <a:avLst/>
          </a:prstGeom>
          <a:ln>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2400" dirty="0">
              <a:latin typeface="+mj-lt"/>
            </a:endParaRPr>
          </a:p>
          <a:p>
            <a:endParaRPr lang="en-CA" sz="2400" dirty="0">
              <a:latin typeface="+mj-lt"/>
            </a:endParaRPr>
          </a:p>
          <a:p>
            <a:endParaRPr lang="en-CA" sz="2400" dirty="0">
              <a:latin typeface="+mj-lt"/>
            </a:endParaRPr>
          </a:p>
          <a:p>
            <a:endParaRPr lang="en-CA" sz="2400" dirty="0">
              <a:latin typeface="+mj-lt"/>
            </a:endParaRPr>
          </a:p>
          <a:p>
            <a:endParaRPr lang="en-CA" sz="2400" dirty="0">
              <a:latin typeface="+mj-lt"/>
            </a:endParaRPr>
          </a:p>
          <a:p>
            <a:endParaRPr lang="en-CA" sz="2400" dirty="0">
              <a:latin typeface="+mj-lt"/>
            </a:endParaRPr>
          </a:p>
          <a:p>
            <a:pPr marL="0" indent="0">
              <a:buNone/>
            </a:pPr>
            <a:endParaRPr lang="en-US" sz="1400" dirty="0">
              <a:latin typeface="+mj-lt"/>
              <a:cs typeface="Arial" panose="020B0604020202020204" pitchFamily="34" charset="0"/>
            </a:endParaRPr>
          </a:p>
          <a:p>
            <a:pPr marL="285750" indent="-285750">
              <a:buClr>
                <a:srgbClr val="FF5308"/>
              </a:buClr>
            </a:pPr>
            <a:r>
              <a:rPr lang="en-US" sz="2000" dirty="0">
                <a:latin typeface="+mj-lt"/>
                <a:cs typeface="Arial" panose="020B0604020202020204" pitchFamily="34" charset="0"/>
              </a:rPr>
              <a:t>longer twist straps with proprietary structural screws, or </a:t>
            </a:r>
          </a:p>
          <a:p>
            <a:pPr marL="285750" indent="-285750">
              <a:buClr>
                <a:srgbClr val="FF5308"/>
              </a:buClr>
            </a:pPr>
            <a:r>
              <a:rPr lang="en-US" sz="2000" dirty="0">
                <a:latin typeface="+mj-lt"/>
                <a:cs typeface="Arial" panose="020B0604020202020204" pitchFamily="34" charset="0"/>
              </a:rPr>
              <a:t>longer SS twist straps with SS ring shank nails</a:t>
            </a:r>
            <a:endParaRPr lang="en-CA" sz="2000" dirty="0">
              <a:latin typeface="+mj-lt"/>
            </a:endParaRPr>
          </a:p>
        </p:txBody>
      </p:sp>
      <p:sp>
        <p:nvSpPr>
          <p:cNvPr id="8" name="TextBox 7">
            <a:extLst>
              <a:ext uri="{FF2B5EF4-FFF2-40B4-BE49-F238E27FC236}">
                <a16:creationId xmlns:a16="http://schemas.microsoft.com/office/drawing/2014/main" id="{9BCBB321-2F95-4E9C-B6CD-86A43064C0CB}"/>
              </a:ext>
            </a:extLst>
          </p:cNvPr>
          <p:cNvSpPr txBox="1"/>
          <p:nvPr/>
        </p:nvSpPr>
        <p:spPr>
          <a:xfrm>
            <a:off x="6932553" y="4996811"/>
            <a:ext cx="4343400" cy="1015663"/>
          </a:xfrm>
          <a:prstGeom prst="rect">
            <a:avLst/>
          </a:prstGeom>
          <a:noFill/>
        </p:spPr>
        <p:txBody>
          <a:bodyPr wrap="square" rtlCol="0">
            <a:spAutoFit/>
          </a:bodyPr>
          <a:lstStyle/>
          <a:p>
            <a:pPr marL="342900" indent="-342900">
              <a:buClr>
                <a:srgbClr val="FF5308"/>
              </a:buClr>
              <a:buFont typeface="Arial" panose="020B0604020202020204" pitchFamily="34" charset="0"/>
              <a:buChar char="•"/>
            </a:pPr>
            <a:r>
              <a:rPr lang="en-US" sz="2000" dirty="0">
                <a:solidFill>
                  <a:srgbClr val="1C1C1C"/>
                </a:solidFill>
                <a:latin typeface="+mj-lt"/>
                <a:cs typeface="Arial" panose="020B0604020202020204" pitchFamily="34" charset="0"/>
              </a:rPr>
              <a:t>longer hot-dipped galvanized or SS twist straps with heavy-duty, proprietary, structural screws</a:t>
            </a:r>
          </a:p>
        </p:txBody>
      </p:sp>
      <p:sp>
        <p:nvSpPr>
          <p:cNvPr id="9" name="TextBox 8">
            <a:extLst>
              <a:ext uri="{FF2B5EF4-FFF2-40B4-BE49-F238E27FC236}">
                <a16:creationId xmlns:a16="http://schemas.microsoft.com/office/drawing/2014/main" id="{40BBF8D0-B8CA-49E0-834D-F04B10D2A8AD}"/>
              </a:ext>
            </a:extLst>
          </p:cNvPr>
          <p:cNvSpPr txBox="1"/>
          <p:nvPr/>
        </p:nvSpPr>
        <p:spPr>
          <a:xfrm>
            <a:off x="6309519" y="3200400"/>
            <a:ext cx="452368" cy="369332"/>
          </a:xfrm>
          <a:prstGeom prst="rect">
            <a:avLst/>
          </a:prstGeom>
          <a:noFill/>
        </p:spPr>
        <p:txBody>
          <a:bodyPr wrap="none" rtlCol="0">
            <a:spAutoFit/>
          </a:bodyPr>
          <a:lstStyle/>
          <a:p>
            <a:r>
              <a:rPr lang="en-CA" b="1" dirty="0">
                <a:latin typeface="+mj-lt"/>
                <a:cs typeface="Arial" panose="020B0604020202020204" pitchFamily="34" charset="0"/>
              </a:rPr>
              <a:t>OR</a:t>
            </a:r>
          </a:p>
        </p:txBody>
      </p:sp>
      <p:pic>
        <p:nvPicPr>
          <p:cNvPr id="10" name="Picture 9" descr="Diagram&#10;&#10;Description automatically generated">
            <a:extLst>
              <a:ext uri="{FF2B5EF4-FFF2-40B4-BE49-F238E27FC236}">
                <a16:creationId xmlns:a16="http://schemas.microsoft.com/office/drawing/2014/main" id="{E6EA480B-6237-45DA-8DB2-5EF6BDE779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88399" y="1400313"/>
            <a:ext cx="3839276" cy="3069311"/>
          </a:xfrm>
          <a:prstGeom prst="rect">
            <a:avLst/>
          </a:prstGeom>
        </p:spPr>
      </p:pic>
      <p:pic>
        <p:nvPicPr>
          <p:cNvPr id="11" name="Picture 10" descr="A picture containing photo, sitting, knife, sign&#10;&#10;Description automatically generated">
            <a:extLst>
              <a:ext uri="{FF2B5EF4-FFF2-40B4-BE49-F238E27FC236}">
                <a16:creationId xmlns:a16="http://schemas.microsoft.com/office/drawing/2014/main" id="{BA295A2D-A495-4C32-9872-C9516A232C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74223" y="1153793"/>
            <a:ext cx="3203302" cy="3370543"/>
          </a:xfrm>
          <a:prstGeom prst="rect">
            <a:avLst/>
          </a:prstGeom>
        </p:spPr>
      </p:pic>
    </p:spTree>
    <p:custDataLst>
      <p:tags r:id="rId1"/>
    </p:custDataLst>
    <p:extLst>
      <p:ext uri="{BB962C8B-B14F-4D97-AF65-F5344CB8AC3E}">
        <p14:creationId xmlns:p14="http://schemas.microsoft.com/office/powerpoint/2010/main" val="197051430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61</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 Splice or Repair</a:t>
            </a:r>
          </a:p>
        </p:txBody>
      </p:sp>
      <p:pic>
        <p:nvPicPr>
          <p:cNvPr id="7" name="Picture 6" descr="Diagram&#10;&#10;Description automatically generated">
            <a:extLst>
              <a:ext uri="{FF2B5EF4-FFF2-40B4-BE49-F238E27FC236}">
                <a16:creationId xmlns:a16="http://schemas.microsoft.com/office/drawing/2014/main" id="{F40F470F-97B9-4C51-99E8-6EB4BB80FF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91133" y="1238250"/>
            <a:ext cx="9409733" cy="3486057"/>
          </a:xfrm>
          <a:prstGeom prst="rect">
            <a:avLst/>
          </a:prstGeom>
          <a:ln w="19050">
            <a:solidFill>
              <a:srgbClr val="FF5308"/>
            </a:solidFill>
          </a:ln>
          <a:effectLst>
            <a:outerShdw blurRad="50800" dist="38100" dir="2700000" algn="tl" rotWithShape="0">
              <a:prstClr val="black">
                <a:alpha val="40000"/>
              </a:prstClr>
            </a:outerShdw>
          </a:effectLst>
        </p:spPr>
      </p:pic>
      <p:sp>
        <p:nvSpPr>
          <p:cNvPr id="8" name="TextBox 7">
            <a:extLst>
              <a:ext uri="{FF2B5EF4-FFF2-40B4-BE49-F238E27FC236}">
                <a16:creationId xmlns:a16="http://schemas.microsoft.com/office/drawing/2014/main" id="{26C502EC-080D-434C-B6FE-20CB715F3AC6}"/>
              </a:ext>
            </a:extLst>
          </p:cNvPr>
          <p:cNvSpPr txBox="1"/>
          <p:nvPr/>
        </p:nvSpPr>
        <p:spPr>
          <a:xfrm>
            <a:off x="1498599" y="5019585"/>
            <a:ext cx="9178925" cy="1015663"/>
          </a:xfrm>
          <a:prstGeom prst="rect">
            <a:avLst/>
          </a:prstGeom>
          <a:noFill/>
        </p:spPr>
        <p:txBody>
          <a:bodyPr wrap="square">
            <a:spAutoFit/>
          </a:bodyPr>
          <a:lstStyle/>
          <a:p>
            <a:r>
              <a:rPr lang="en-US" sz="2000" dirty="0">
                <a:solidFill>
                  <a:srgbClr val="1C1C1C"/>
                </a:solidFill>
                <a:latin typeface="+mj-lt"/>
                <a:ea typeface="Calibri" panose="020F0502020204030204" pitchFamily="34" charset="0"/>
                <a:cs typeface="Arial" panose="020B0604020202020204" pitchFamily="34" charset="0"/>
              </a:rPr>
              <a:t>Sometimes, after damage, structures must be brought to compliance with current codes since the BFE is likely higher. This means new piles or a proprietary jacket system to splice on a new pile section. </a:t>
            </a:r>
            <a:endParaRPr lang="en-CA" sz="2000" dirty="0">
              <a:latin typeface="+mj-lt"/>
            </a:endParaRPr>
          </a:p>
        </p:txBody>
      </p:sp>
    </p:spTree>
    <p:custDataLst>
      <p:tags r:id="rId1"/>
    </p:custDataLst>
    <p:extLst>
      <p:ext uri="{BB962C8B-B14F-4D97-AF65-F5344CB8AC3E}">
        <p14:creationId xmlns:p14="http://schemas.microsoft.com/office/powerpoint/2010/main" val="14739789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62</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Concrete Pile Repair</a:t>
            </a:r>
          </a:p>
        </p:txBody>
      </p:sp>
      <p:pic>
        <p:nvPicPr>
          <p:cNvPr id="7" name="Picture 6" descr="Diagram, engineering drawing&#10;&#10;Description automatically generated">
            <a:extLst>
              <a:ext uri="{FF2B5EF4-FFF2-40B4-BE49-F238E27FC236}">
                <a16:creationId xmlns:a16="http://schemas.microsoft.com/office/drawing/2014/main" id="{D0AC9687-BAF7-4DEC-9661-C95915DD6B9C}"/>
              </a:ext>
            </a:extLst>
          </p:cNvPr>
          <p:cNvPicPr>
            <a:picLocks noChangeAspect="1"/>
          </p:cNvPicPr>
          <p:nvPr/>
        </p:nvPicPr>
        <p:blipFill rotWithShape="1">
          <a:blip r:embed="rId4">
            <a:extLst>
              <a:ext uri="{28A0092B-C50C-407E-A947-70E740481C1C}">
                <a14:useLocalDpi xmlns:a14="http://schemas.microsoft.com/office/drawing/2010/main" val="0"/>
              </a:ext>
            </a:extLst>
          </a:blip>
          <a:srcRect r="39292"/>
          <a:stretch/>
        </p:blipFill>
        <p:spPr>
          <a:xfrm>
            <a:off x="5318919" y="1590261"/>
            <a:ext cx="5952375" cy="4104861"/>
          </a:xfrm>
          <a:prstGeom prst="rect">
            <a:avLst/>
          </a:prstGeom>
        </p:spPr>
      </p:pic>
      <p:sp>
        <p:nvSpPr>
          <p:cNvPr id="8" name="Content Placeholder 2">
            <a:extLst>
              <a:ext uri="{FF2B5EF4-FFF2-40B4-BE49-F238E27FC236}">
                <a16:creationId xmlns:a16="http://schemas.microsoft.com/office/drawing/2014/main" id="{2A323B98-C7E3-4C53-BE7C-3CD1379F4FF4}"/>
              </a:ext>
            </a:extLst>
          </p:cNvPr>
          <p:cNvSpPr txBox="1">
            <a:spLocks/>
          </p:cNvSpPr>
          <p:nvPr/>
        </p:nvSpPr>
        <p:spPr>
          <a:xfrm>
            <a:off x="920706" y="1590261"/>
            <a:ext cx="4343559"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rgbClr val="1C1C1C"/>
                </a:solidFill>
                <a:latin typeface="+mj-lt"/>
                <a:ea typeface="Calibri" panose="020F0502020204030204" pitchFamily="34" charset="0"/>
                <a:cs typeface="Arial" panose="020B0604020202020204" pitchFamily="34" charset="0"/>
              </a:rPr>
              <a:t>Floodwaters can erode wood and concrete piles. </a:t>
            </a:r>
          </a:p>
          <a:p>
            <a:endParaRPr lang="en-US" sz="2400" dirty="0">
              <a:solidFill>
                <a:srgbClr val="1C1C1C"/>
              </a:solidFill>
              <a:latin typeface="+mj-lt"/>
              <a:ea typeface="Calibri" panose="020F0502020204030204" pitchFamily="34" charset="0"/>
              <a:cs typeface="Arial" panose="020B0604020202020204" pitchFamily="34" charset="0"/>
            </a:endParaRPr>
          </a:p>
          <a:p>
            <a:pPr marL="0" indent="0">
              <a:buNone/>
            </a:pPr>
            <a:r>
              <a:rPr lang="en-US" sz="2400" dirty="0">
                <a:solidFill>
                  <a:srgbClr val="1C1C1C"/>
                </a:solidFill>
                <a:latin typeface="+mj-lt"/>
                <a:ea typeface="Calibri" panose="020F0502020204030204" pitchFamily="34" charset="0"/>
                <a:cs typeface="Arial" panose="020B0604020202020204" pitchFamily="34" charset="0"/>
              </a:rPr>
              <a:t>Repairs may involve shoring the structure and/or the erection of water barriers to establish dry working conditions. </a:t>
            </a:r>
            <a:endParaRPr lang="en-CA" sz="2400" b="1" dirty="0">
              <a:solidFill>
                <a:srgbClr val="1C1C1C"/>
              </a:solidFill>
              <a:latin typeface="+mj-lt"/>
              <a:cs typeface="Arial" panose="020B0604020202020204" pitchFamily="34" charset="0"/>
            </a:endParaRPr>
          </a:p>
        </p:txBody>
      </p:sp>
    </p:spTree>
    <p:custDataLst>
      <p:tags r:id="rId1"/>
    </p:custDataLst>
    <p:extLst>
      <p:ext uri="{BB962C8B-B14F-4D97-AF65-F5344CB8AC3E}">
        <p14:creationId xmlns:p14="http://schemas.microsoft.com/office/powerpoint/2010/main" val="406054365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63</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Concrete Pile Repair (cont’d)</a:t>
            </a:r>
          </a:p>
        </p:txBody>
      </p:sp>
      <p:sp>
        <p:nvSpPr>
          <p:cNvPr id="7" name="Content Placeholder 2">
            <a:extLst>
              <a:ext uri="{FF2B5EF4-FFF2-40B4-BE49-F238E27FC236}">
                <a16:creationId xmlns:a16="http://schemas.microsoft.com/office/drawing/2014/main" id="{B524917B-4F5C-4719-9BB4-5016B385D0E6}"/>
              </a:ext>
            </a:extLst>
          </p:cNvPr>
          <p:cNvSpPr txBox="1">
            <a:spLocks/>
          </p:cNvSpPr>
          <p:nvPr/>
        </p:nvSpPr>
        <p:spPr>
          <a:xfrm>
            <a:off x="581025" y="1377950"/>
            <a:ext cx="4422140"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rgbClr val="1C1C1C"/>
                </a:solidFill>
                <a:latin typeface="+mj-lt"/>
                <a:ea typeface="Calibri" panose="020F0502020204030204" pitchFamily="34" charset="0"/>
                <a:cs typeface="Arial" panose="020B0604020202020204" pitchFamily="34" charset="0"/>
              </a:rPr>
              <a:t>Another option is a fiberglass jacket section which is used to encapsulate the damaged pile section.</a:t>
            </a:r>
          </a:p>
          <a:p>
            <a:endParaRPr lang="en-US" sz="2400" dirty="0">
              <a:solidFill>
                <a:srgbClr val="1C1C1C"/>
              </a:solidFill>
              <a:latin typeface="+mj-lt"/>
              <a:ea typeface="Calibri" panose="020F0502020204030204" pitchFamily="34" charset="0"/>
              <a:cs typeface="Arial" panose="020B0604020202020204" pitchFamily="34" charset="0"/>
            </a:endParaRPr>
          </a:p>
          <a:p>
            <a:pPr marL="0" indent="0">
              <a:buNone/>
            </a:pPr>
            <a:r>
              <a:rPr lang="en-US" sz="2400" dirty="0">
                <a:solidFill>
                  <a:srgbClr val="1C1C1C"/>
                </a:solidFill>
                <a:latin typeface="+mj-lt"/>
                <a:ea typeface="Calibri" panose="020F0502020204030204" pitchFamily="34" charset="0"/>
                <a:cs typeface="Arial" panose="020B0604020202020204" pitchFamily="34" charset="0"/>
              </a:rPr>
              <a:t>The jacket is filled with either a cementitious or epoxy grout. </a:t>
            </a:r>
          </a:p>
          <a:p>
            <a:endParaRPr lang="en-US" sz="2400" dirty="0">
              <a:solidFill>
                <a:srgbClr val="1C1C1C"/>
              </a:solidFill>
              <a:latin typeface="+mj-lt"/>
              <a:ea typeface="Calibri" panose="020F0502020204030204" pitchFamily="34" charset="0"/>
              <a:cs typeface="Arial" panose="020B0604020202020204" pitchFamily="34" charset="0"/>
            </a:endParaRPr>
          </a:p>
          <a:p>
            <a:pPr marL="0" indent="0">
              <a:buNone/>
            </a:pPr>
            <a:r>
              <a:rPr lang="en-US" sz="2400" dirty="0">
                <a:solidFill>
                  <a:srgbClr val="1C1C1C"/>
                </a:solidFill>
                <a:latin typeface="+mj-lt"/>
                <a:ea typeface="Calibri" panose="020F0502020204030204" pitchFamily="34" charset="0"/>
                <a:cs typeface="Arial" panose="020B0604020202020204" pitchFamily="34" charset="0"/>
              </a:rPr>
              <a:t>These repairs are long lasting and usually more durable than the original pile installation.</a:t>
            </a:r>
            <a:endParaRPr lang="en-US" sz="2400" dirty="0">
              <a:solidFill>
                <a:srgbClr val="1C1C1C"/>
              </a:solidFill>
              <a:latin typeface="+mj-lt"/>
              <a:cs typeface="Arial" panose="020B0604020202020204" pitchFamily="34" charset="0"/>
            </a:endParaRPr>
          </a:p>
        </p:txBody>
      </p:sp>
      <p:pic>
        <p:nvPicPr>
          <p:cNvPr id="8" name="Picture 7">
            <a:extLst>
              <a:ext uri="{FF2B5EF4-FFF2-40B4-BE49-F238E27FC236}">
                <a16:creationId xmlns:a16="http://schemas.microsoft.com/office/drawing/2014/main" id="{3DADF0C3-1336-4B5F-A389-29AEDC6A3AA5}"/>
              </a:ext>
            </a:extLst>
          </p:cNvPr>
          <p:cNvPicPr>
            <a:picLocks noChangeAspect="1"/>
          </p:cNvPicPr>
          <p:nvPr/>
        </p:nvPicPr>
        <p:blipFill rotWithShape="1">
          <a:blip r:embed="rId4">
            <a:extLst>
              <a:ext uri="{28A0092B-C50C-407E-A947-70E740481C1C}">
                <a14:useLocalDpi xmlns:a14="http://schemas.microsoft.com/office/drawing/2010/main" val="0"/>
              </a:ext>
            </a:extLst>
          </a:blip>
          <a:srcRect l="74852" t="2824" r="394" b="56570"/>
          <a:stretch/>
        </p:blipFill>
        <p:spPr>
          <a:xfrm>
            <a:off x="5397500" y="1517650"/>
            <a:ext cx="5484744" cy="3822700"/>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41141528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64</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Review Question</a:t>
            </a:r>
          </a:p>
        </p:txBody>
      </p:sp>
      <p:sp>
        <p:nvSpPr>
          <p:cNvPr id="14" name="TextBox 13">
            <a:extLst>
              <a:ext uri="{FF2B5EF4-FFF2-40B4-BE49-F238E27FC236}">
                <a16:creationId xmlns:a16="http://schemas.microsoft.com/office/drawing/2014/main" id="{03D48B2E-0E41-45BA-B361-DA425F914746}"/>
              </a:ext>
            </a:extLst>
          </p:cNvPr>
          <p:cNvSpPr txBox="1"/>
          <p:nvPr/>
        </p:nvSpPr>
        <p:spPr>
          <a:xfrm>
            <a:off x="581025" y="2241432"/>
            <a:ext cx="5319713" cy="1938992"/>
          </a:xfrm>
          <a:prstGeom prst="rect">
            <a:avLst/>
          </a:prstGeom>
          <a:noFill/>
        </p:spPr>
        <p:txBody>
          <a:bodyPr wrap="square">
            <a:spAutoFit/>
          </a:bodyPr>
          <a:lstStyle/>
          <a:p>
            <a:pPr defTabSz="914400" fontAlgn="base">
              <a:spcBef>
                <a:spcPct val="0"/>
              </a:spcBef>
              <a:spcAft>
                <a:spcPct val="0"/>
              </a:spcAft>
            </a:pPr>
            <a:r>
              <a:rPr lang="en-US" sz="2400" dirty="0">
                <a:solidFill>
                  <a:schemeClr val="tx1">
                    <a:lumMod val="65000"/>
                    <a:lumOff val="35000"/>
                  </a:schemeClr>
                </a:solidFill>
              </a:rPr>
              <a:t>The National Flood Insurance Program (NFIP) has three conditions for building sites in a flood-prone area.</a:t>
            </a:r>
          </a:p>
          <a:p>
            <a:pPr defTabSz="914400" fontAlgn="base">
              <a:spcBef>
                <a:spcPct val="0"/>
              </a:spcBef>
              <a:spcAft>
                <a:spcPct val="0"/>
              </a:spcAft>
            </a:pPr>
            <a:endParaRPr lang="en-US" sz="2400" dirty="0">
              <a:solidFill>
                <a:schemeClr val="tx1">
                  <a:lumMod val="65000"/>
                  <a:lumOff val="35000"/>
                </a:schemeClr>
              </a:solidFill>
            </a:endParaRPr>
          </a:p>
          <a:p>
            <a:pPr defTabSz="914400" fontAlgn="base">
              <a:spcBef>
                <a:spcPct val="0"/>
              </a:spcBef>
              <a:spcAft>
                <a:spcPct val="0"/>
              </a:spcAft>
            </a:pPr>
            <a:r>
              <a:rPr lang="en-US" sz="2400" dirty="0">
                <a:solidFill>
                  <a:schemeClr val="tx1">
                    <a:lumMod val="65000"/>
                    <a:lumOff val="35000"/>
                  </a:schemeClr>
                </a:solidFill>
              </a:rPr>
              <a:t>Can you recall what they are? </a:t>
            </a:r>
            <a:endParaRPr lang="en-US" sz="1600" dirty="0">
              <a:solidFill>
                <a:schemeClr val="tx1">
                  <a:lumMod val="65000"/>
                  <a:lumOff val="35000"/>
                </a:schemeClr>
              </a:solidFill>
              <a:latin typeface="+mn-lt"/>
              <a:cs typeface="+mn-cs"/>
            </a:endParaRPr>
          </a:p>
        </p:txBody>
      </p:sp>
      <p:pic>
        <p:nvPicPr>
          <p:cNvPr id="7" name="Picture 6">
            <a:extLst>
              <a:ext uri="{FF2B5EF4-FFF2-40B4-BE49-F238E27FC236}">
                <a16:creationId xmlns:a16="http://schemas.microsoft.com/office/drawing/2014/main" id="{AFCC669C-A541-4112-9CB5-E7D0864FB781}"/>
              </a:ext>
            </a:extLst>
          </p:cNvPr>
          <p:cNvPicPr>
            <a:picLocks noChangeAspect="1"/>
          </p:cNvPicPr>
          <p:nvPr/>
        </p:nvPicPr>
        <p:blipFill rotWithShape="1">
          <a:blip r:embed="rId4"/>
          <a:srcRect l="1462" t="-1" r="42160" b="-1"/>
          <a:stretch/>
        </p:blipFill>
        <p:spPr>
          <a:xfrm>
            <a:off x="6399794" y="0"/>
            <a:ext cx="5792206"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effectLst>
            <a:glow rad="228600">
              <a:schemeClr val="accent2">
                <a:satMod val="175000"/>
                <a:alpha val="40000"/>
              </a:schemeClr>
            </a:glow>
            <a:outerShdw blurRad="558800" dist="50800" dir="5400000" sx="106000" sy="106000" algn="ctr" rotWithShape="0">
              <a:srgbClr val="FF5308"/>
            </a:outerShdw>
          </a:effectLst>
        </p:spPr>
      </p:pic>
      <p:sp>
        <p:nvSpPr>
          <p:cNvPr id="9" name="Text Placeholder 8">
            <a:extLst>
              <a:ext uri="{FF2B5EF4-FFF2-40B4-BE49-F238E27FC236}">
                <a16:creationId xmlns:a16="http://schemas.microsoft.com/office/drawing/2014/main" id="{B85B4D9F-8AE0-407F-9E0B-B06C2AC775AB}"/>
              </a:ext>
            </a:extLst>
          </p:cNvPr>
          <p:cNvSpPr>
            <a:spLocks noGrp="1"/>
          </p:cNvSpPr>
          <p:nvPr>
            <p:ph type="body" sz="quarter" idx="14"/>
          </p:nvPr>
        </p:nvSpPr>
        <p:spPr/>
        <p:txBody>
          <a:bodyPr/>
          <a:lstStyle/>
          <a:p>
            <a:endParaRPr lang="en-US"/>
          </a:p>
        </p:txBody>
      </p:sp>
    </p:spTree>
    <p:custDataLst>
      <p:tags r:id="rId1"/>
    </p:custDataLst>
    <p:extLst>
      <p:ext uri="{BB962C8B-B14F-4D97-AF65-F5344CB8AC3E}">
        <p14:creationId xmlns:p14="http://schemas.microsoft.com/office/powerpoint/2010/main" val="232493420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65</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Answer</a:t>
            </a:r>
          </a:p>
        </p:txBody>
      </p:sp>
      <p:pic>
        <p:nvPicPr>
          <p:cNvPr id="7" name="Picture 6">
            <a:extLst>
              <a:ext uri="{FF2B5EF4-FFF2-40B4-BE49-F238E27FC236}">
                <a16:creationId xmlns:a16="http://schemas.microsoft.com/office/drawing/2014/main" id="{AFCC669C-A541-4112-9CB5-E7D0864FB781}"/>
              </a:ext>
            </a:extLst>
          </p:cNvPr>
          <p:cNvPicPr>
            <a:picLocks noChangeAspect="1"/>
          </p:cNvPicPr>
          <p:nvPr/>
        </p:nvPicPr>
        <p:blipFill rotWithShape="1">
          <a:blip r:embed="rId4"/>
          <a:srcRect l="1462" t="-1" r="42160" b="-1"/>
          <a:stretch/>
        </p:blipFill>
        <p:spPr>
          <a:xfrm>
            <a:off x="6399794" y="0"/>
            <a:ext cx="5792206"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effectLst>
            <a:glow rad="228600">
              <a:schemeClr val="accent2">
                <a:satMod val="175000"/>
                <a:alpha val="40000"/>
              </a:schemeClr>
            </a:glow>
            <a:outerShdw blurRad="558800" dist="50800" dir="5400000" sx="106000" sy="106000" algn="ctr" rotWithShape="0">
              <a:srgbClr val="FF5308"/>
            </a:outerShdw>
          </a:effectLst>
        </p:spPr>
      </p:pic>
      <p:sp>
        <p:nvSpPr>
          <p:cNvPr id="9" name="Text Placeholder 8">
            <a:extLst>
              <a:ext uri="{FF2B5EF4-FFF2-40B4-BE49-F238E27FC236}">
                <a16:creationId xmlns:a16="http://schemas.microsoft.com/office/drawing/2014/main" id="{B85B4D9F-8AE0-407F-9E0B-B06C2AC775AB}"/>
              </a:ext>
            </a:extLst>
          </p:cNvPr>
          <p:cNvSpPr>
            <a:spLocks noGrp="1"/>
          </p:cNvSpPr>
          <p:nvPr>
            <p:ph type="body" sz="quarter" idx="14"/>
          </p:nvPr>
        </p:nvSpPr>
        <p:spPr/>
        <p:txBody>
          <a:bodyPr/>
          <a:lstStyle/>
          <a:p>
            <a:endParaRPr lang="en-US"/>
          </a:p>
        </p:txBody>
      </p:sp>
      <p:sp>
        <p:nvSpPr>
          <p:cNvPr id="8" name="Content Placeholder 2">
            <a:extLst>
              <a:ext uri="{FF2B5EF4-FFF2-40B4-BE49-F238E27FC236}">
                <a16:creationId xmlns:a16="http://schemas.microsoft.com/office/drawing/2014/main" id="{721C6E4F-A6E8-4D49-802A-46A7B3F39B4B}"/>
              </a:ext>
            </a:extLst>
          </p:cNvPr>
          <p:cNvSpPr txBox="1">
            <a:spLocks/>
          </p:cNvSpPr>
          <p:nvPr/>
        </p:nvSpPr>
        <p:spPr>
          <a:xfrm>
            <a:off x="581025" y="1654972"/>
            <a:ext cx="5211182" cy="405605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lnSpc>
                <a:spcPct val="120000"/>
              </a:lnSpc>
              <a:spcBef>
                <a:spcPts val="384"/>
              </a:spcBef>
              <a:spcAft>
                <a:spcPct val="0"/>
              </a:spcAft>
              <a:buNone/>
            </a:pPr>
            <a:r>
              <a:rPr lang="en-US" sz="3600" dirty="0">
                <a:solidFill>
                  <a:schemeClr val="tx1">
                    <a:lumMod val="65000"/>
                    <a:lumOff val="35000"/>
                  </a:schemeClr>
                </a:solidFill>
                <a:latin typeface="Arial" panose="020B0604020202020204" pitchFamily="34" charset="0"/>
                <a:cs typeface="Arial" panose="020B0604020202020204" pitchFamily="34" charset="0"/>
              </a:rPr>
              <a:t>The NFIP requires that, to build in a flood prone area, buildings should be:</a:t>
            </a:r>
            <a:endParaRPr lang="en-US" sz="3600" dirty="0">
              <a:solidFill>
                <a:schemeClr val="tx1">
                  <a:lumMod val="65000"/>
                  <a:lumOff val="35000"/>
                </a:schemeClr>
              </a:solidFill>
            </a:endParaRPr>
          </a:p>
          <a:p>
            <a:pPr marL="342900" indent="-342900" defTabSz="1218870" fontAlgn="base">
              <a:lnSpc>
                <a:spcPct val="120000"/>
              </a:lnSpc>
              <a:spcBef>
                <a:spcPts val="384"/>
              </a:spcBef>
              <a:spcAft>
                <a:spcPct val="0"/>
              </a:spcAft>
              <a:buClr>
                <a:srgbClr val="FF5308"/>
              </a:buClr>
              <a:buFont typeface="+mj-lt"/>
              <a:buAutoNum type="arabicPeriod"/>
            </a:pPr>
            <a:r>
              <a:rPr lang="en-US" sz="3600" dirty="0">
                <a:solidFill>
                  <a:schemeClr val="tx1">
                    <a:lumMod val="65000"/>
                    <a:lumOff val="35000"/>
                  </a:schemeClr>
                </a:solidFill>
                <a:latin typeface="Arial" panose="020B0604020202020204" pitchFamily="34" charset="0"/>
                <a:cs typeface="Arial" panose="020B0604020202020204" pitchFamily="34" charset="0"/>
              </a:rPr>
              <a:t>designed (or modified) and adequately anchored to prevent flotation, collapse, or lateral movement of the structure resulting from hydrodynamic and hydrostatic loads, including the effects of buoyancy</a:t>
            </a:r>
          </a:p>
          <a:p>
            <a:pPr marL="342900" indent="-342900" defTabSz="1218870" fontAlgn="base">
              <a:lnSpc>
                <a:spcPct val="120000"/>
              </a:lnSpc>
              <a:spcBef>
                <a:spcPts val="384"/>
              </a:spcBef>
              <a:spcAft>
                <a:spcPct val="0"/>
              </a:spcAft>
              <a:buClr>
                <a:srgbClr val="FF5308"/>
              </a:buClr>
              <a:buFont typeface="+mj-lt"/>
              <a:buAutoNum type="arabicPeriod"/>
            </a:pPr>
            <a:r>
              <a:rPr lang="en-US" sz="3600" dirty="0">
                <a:solidFill>
                  <a:schemeClr val="tx1">
                    <a:lumMod val="65000"/>
                    <a:lumOff val="35000"/>
                  </a:schemeClr>
                </a:solidFill>
                <a:latin typeface="Arial" panose="020B0604020202020204" pitchFamily="34" charset="0"/>
                <a:cs typeface="Arial" panose="020B0604020202020204" pitchFamily="34" charset="0"/>
              </a:rPr>
              <a:t>constructed with materials resistant to flood damage, and</a:t>
            </a:r>
          </a:p>
          <a:p>
            <a:pPr marL="342900" indent="-342900" defTabSz="1218870" fontAlgn="base">
              <a:lnSpc>
                <a:spcPct val="120000"/>
              </a:lnSpc>
              <a:spcBef>
                <a:spcPts val="384"/>
              </a:spcBef>
              <a:spcAft>
                <a:spcPct val="0"/>
              </a:spcAft>
              <a:buClr>
                <a:srgbClr val="FF5308"/>
              </a:buClr>
              <a:buFont typeface="+mj-lt"/>
              <a:buAutoNum type="arabicPeriod"/>
            </a:pPr>
            <a:r>
              <a:rPr lang="en-US" sz="3600" dirty="0">
                <a:solidFill>
                  <a:schemeClr val="tx1">
                    <a:lumMod val="65000"/>
                    <a:lumOff val="35000"/>
                  </a:schemeClr>
                </a:solidFill>
                <a:latin typeface="Arial" panose="020B0604020202020204" pitchFamily="34" charset="0"/>
                <a:cs typeface="Arial" panose="020B0604020202020204" pitchFamily="34" charset="0"/>
              </a:rPr>
              <a:t>constructed by methods and practices that minimize flood damages. </a:t>
            </a:r>
            <a:endParaRPr lang="en-US" sz="1800" dirty="0">
              <a:solidFill>
                <a:schemeClr val="tx1">
                  <a:lumMod val="65000"/>
                  <a:lumOff val="35000"/>
                </a:schemeClr>
              </a:solidFill>
            </a:endParaRPr>
          </a:p>
        </p:txBody>
      </p:sp>
    </p:spTree>
    <p:custDataLst>
      <p:tags r:id="rId1"/>
    </p:custDataLst>
    <p:extLst>
      <p:ext uri="{BB962C8B-B14F-4D97-AF65-F5344CB8AC3E}">
        <p14:creationId xmlns:p14="http://schemas.microsoft.com/office/powerpoint/2010/main" val="160762338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66</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Review Question</a:t>
            </a:r>
          </a:p>
        </p:txBody>
      </p:sp>
      <p:sp>
        <p:nvSpPr>
          <p:cNvPr id="14" name="TextBox 13">
            <a:extLst>
              <a:ext uri="{FF2B5EF4-FFF2-40B4-BE49-F238E27FC236}">
                <a16:creationId xmlns:a16="http://schemas.microsoft.com/office/drawing/2014/main" id="{03D48B2E-0E41-45BA-B361-DA425F914746}"/>
              </a:ext>
            </a:extLst>
          </p:cNvPr>
          <p:cNvSpPr txBox="1"/>
          <p:nvPr/>
        </p:nvSpPr>
        <p:spPr>
          <a:xfrm>
            <a:off x="581025" y="2241432"/>
            <a:ext cx="5319713" cy="1815882"/>
          </a:xfrm>
          <a:prstGeom prst="rect">
            <a:avLst/>
          </a:prstGeom>
          <a:noFill/>
        </p:spPr>
        <p:txBody>
          <a:bodyPr wrap="square">
            <a:spAutoFit/>
          </a:bodyPr>
          <a:lstStyle/>
          <a:p>
            <a:pPr defTabSz="914400" fontAlgn="base">
              <a:spcBef>
                <a:spcPts val="384"/>
              </a:spcBef>
              <a:spcAft>
                <a:spcPct val="0"/>
              </a:spcAft>
            </a:pPr>
            <a:r>
              <a:rPr lang="en-US" sz="2800" dirty="0">
                <a:solidFill>
                  <a:schemeClr val="tx1">
                    <a:lumMod val="65000"/>
                    <a:lumOff val="35000"/>
                  </a:schemeClr>
                </a:solidFill>
              </a:rPr>
              <a:t>What are some of the upgraded design options for beam-to-joist connections that were created following Superstorm Sandy? </a:t>
            </a:r>
            <a:endParaRPr lang="en-US" sz="1800" dirty="0">
              <a:solidFill>
                <a:schemeClr val="tx1">
                  <a:lumMod val="65000"/>
                  <a:lumOff val="35000"/>
                </a:schemeClr>
              </a:solidFill>
              <a:latin typeface="+mn-lt"/>
              <a:cs typeface="+mn-cs"/>
            </a:endParaRPr>
          </a:p>
        </p:txBody>
      </p:sp>
      <p:pic>
        <p:nvPicPr>
          <p:cNvPr id="7" name="Picture 6">
            <a:extLst>
              <a:ext uri="{FF2B5EF4-FFF2-40B4-BE49-F238E27FC236}">
                <a16:creationId xmlns:a16="http://schemas.microsoft.com/office/drawing/2014/main" id="{AFCC669C-A541-4112-9CB5-E7D0864FB781}"/>
              </a:ext>
            </a:extLst>
          </p:cNvPr>
          <p:cNvPicPr>
            <a:picLocks noChangeAspect="1"/>
          </p:cNvPicPr>
          <p:nvPr/>
        </p:nvPicPr>
        <p:blipFill rotWithShape="1">
          <a:blip r:embed="rId4"/>
          <a:srcRect l="1462" t="-1" r="42160" b="-1"/>
          <a:stretch/>
        </p:blipFill>
        <p:spPr>
          <a:xfrm>
            <a:off x="6399794" y="0"/>
            <a:ext cx="5792206"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effectLst>
            <a:glow rad="228600">
              <a:schemeClr val="accent2">
                <a:satMod val="175000"/>
                <a:alpha val="40000"/>
              </a:schemeClr>
            </a:glow>
            <a:outerShdw blurRad="558800" dist="50800" dir="5400000" sx="106000" sy="106000" algn="ctr" rotWithShape="0">
              <a:srgbClr val="FF5308"/>
            </a:outerShdw>
          </a:effectLst>
        </p:spPr>
      </p:pic>
      <p:sp>
        <p:nvSpPr>
          <p:cNvPr id="9" name="Text Placeholder 8">
            <a:extLst>
              <a:ext uri="{FF2B5EF4-FFF2-40B4-BE49-F238E27FC236}">
                <a16:creationId xmlns:a16="http://schemas.microsoft.com/office/drawing/2014/main" id="{B85B4D9F-8AE0-407F-9E0B-B06C2AC775AB}"/>
              </a:ext>
            </a:extLst>
          </p:cNvPr>
          <p:cNvSpPr>
            <a:spLocks noGrp="1"/>
          </p:cNvSpPr>
          <p:nvPr>
            <p:ph type="body" sz="quarter" idx="14"/>
          </p:nvPr>
        </p:nvSpPr>
        <p:spPr/>
        <p:txBody>
          <a:bodyPr/>
          <a:lstStyle/>
          <a:p>
            <a:endParaRPr lang="en-US"/>
          </a:p>
        </p:txBody>
      </p:sp>
    </p:spTree>
    <p:custDataLst>
      <p:tags r:id="rId1"/>
    </p:custDataLst>
    <p:extLst>
      <p:ext uri="{BB962C8B-B14F-4D97-AF65-F5344CB8AC3E}">
        <p14:creationId xmlns:p14="http://schemas.microsoft.com/office/powerpoint/2010/main" val="423789143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67</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Answer</a:t>
            </a:r>
          </a:p>
        </p:txBody>
      </p:sp>
      <p:pic>
        <p:nvPicPr>
          <p:cNvPr id="7" name="Picture 6">
            <a:extLst>
              <a:ext uri="{FF2B5EF4-FFF2-40B4-BE49-F238E27FC236}">
                <a16:creationId xmlns:a16="http://schemas.microsoft.com/office/drawing/2014/main" id="{AFCC669C-A541-4112-9CB5-E7D0864FB781}"/>
              </a:ext>
            </a:extLst>
          </p:cNvPr>
          <p:cNvPicPr>
            <a:picLocks noChangeAspect="1"/>
          </p:cNvPicPr>
          <p:nvPr/>
        </p:nvPicPr>
        <p:blipFill rotWithShape="1">
          <a:blip r:embed="rId4"/>
          <a:srcRect l="1462" t="-1" r="42160" b="-1"/>
          <a:stretch/>
        </p:blipFill>
        <p:spPr>
          <a:xfrm>
            <a:off x="6399794" y="0"/>
            <a:ext cx="5792206"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effectLst>
            <a:glow rad="228600">
              <a:schemeClr val="accent2">
                <a:satMod val="175000"/>
                <a:alpha val="40000"/>
              </a:schemeClr>
            </a:glow>
            <a:outerShdw blurRad="558800" dist="50800" dir="5400000" sx="106000" sy="106000" algn="ctr" rotWithShape="0">
              <a:srgbClr val="FF5308"/>
            </a:outerShdw>
          </a:effectLst>
        </p:spPr>
      </p:pic>
      <p:sp>
        <p:nvSpPr>
          <p:cNvPr id="9" name="Text Placeholder 8">
            <a:extLst>
              <a:ext uri="{FF2B5EF4-FFF2-40B4-BE49-F238E27FC236}">
                <a16:creationId xmlns:a16="http://schemas.microsoft.com/office/drawing/2014/main" id="{B85B4D9F-8AE0-407F-9E0B-B06C2AC775AB}"/>
              </a:ext>
            </a:extLst>
          </p:cNvPr>
          <p:cNvSpPr>
            <a:spLocks noGrp="1"/>
          </p:cNvSpPr>
          <p:nvPr>
            <p:ph type="body" sz="quarter" idx="14"/>
          </p:nvPr>
        </p:nvSpPr>
        <p:spPr/>
        <p:txBody>
          <a:bodyPr/>
          <a:lstStyle/>
          <a:p>
            <a:endParaRPr lang="en-US"/>
          </a:p>
        </p:txBody>
      </p:sp>
      <p:sp>
        <p:nvSpPr>
          <p:cNvPr id="8" name="Content Placeholder 2">
            <a:extLst>
              <a:ext uri="{FF2B5EF4-FFF2-40B4-BE49-F238E27FC236}">
                <a16:creationId xmlns:a16="http://schemas.microsoft.com/office/drawing/2014/main" id="{721C6E4F-A6E8-4D49-802A-46A7B3F39B4B}"/>
              </a:ext>
            </a:extLst>
          </p:cNvPr>
          <p:cNvSpPr txBox="1">
            <a:spLocks/>
          </p:cNvSpPr>
          <p:nvPr/>
        </p:nvSpPr>
        <p:spPr>
          <a:xfrm>
            <a:off x="581025" y="1654972"/>
            <a:ext cx="5211182" cy="4056056"/>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spcBef>
                <a:spcPct val="50000"/>
              </a:spcBef>
              <a:spcAft>
                <a:spcPct val="0"/>
              </a:spcAft>
              <a:buNone/>
            </a:pPr>
            <a:r>
              <a:rPr lang="en-US" sz="2800" dirty="0">
                <a:solidFill>
                  <a:schemeClr val="tx1">
                    <a:lumMod val="65000"/>
                    <a:lumOff val="35000"/>
                  </a:schemeClr>
                </a:solidFill>
                <a:latin typeface="+mj-lt"/>
                <a:cs typeface="Arial" panose="020B0604020202020204" pitchFamily="34" charset="0"/>
              </a:rPr>
              <a:t>Following Superstorm Sandy, because of the number of failures of the H2-5 (H2.5-type) connectors, these options came into </a:t>
            </a:r>
            <a:r>
              <a:rPr lang="en-US" sz="2800" dirty="0">
                <a:solidFill>
                  <a:schemeClr val="tx1">
                    <a:lumMod val="65000"/>
                    <a:lumOff val="35000"/>
                  </a:schemeClr>
                </a:solidFill>
                <a:latin typeface="+mj-lt"/>
              </a:rPr>
              <a:t>use:</a:t>
            </a:r>
          </a:p>
          <a:p>
            <a:pPr marL="342900" indent="-342900" defTabSz="1218870" fontAlgn="base">
              <a:spcBef>
                <a:spcPct val="50000"/>
              </a:spcBef>
              <a:spcAft>
                <a:spcPct val="0"/>
              </a:spcAft>
              <a:buClr>
                <a:srgbClr val="FF5308"/>
              </a:buClr>
              <a:buFont typeface="Arial" panose="020B0604020202020204" pitchFamily="34" charset="0"/>
              <a:buChar char="•"/>
            </a:pPr>
            <a:r>
              <a:rPr lang="en-US" sz="2800" dirty="0">
                <a:solidFill>
                  <a:schemeClr val="tx1">
                    <a:lumMod val="65000"/>
                    <a:lumOff val="35000"/>
                  </a:schemeClr>
                </a:solidFill>
                <a:latin typeface="+mj-lt"/>
                <a:cs typeface="Arial" panose="020B0604020202020204" pitchFamily="34" charset="0"/>
              </a:rPr>
              <a:t>longer twist straps with proprietary structural screws </a:t>
            </a:r>
            <a:endParaRPr lang="en-US" sz="2800" dirty="0">
              <a:solidFill>
                <a:schemeClr val="tx1">
                  <a:lumMod val="65000"/>
                  <a:lumOff val="35000"/>
                </a:schemeClr>
              </a:solidFill>
              <a:latin typeface="+mj-lt"/>
            </a:endParaRPr>
          </a:p>
          <a:p>
            <a:pPr marL="342900" indent="-342900" defTabSz="1218870" fontAlgn="base">
              <a:spcBef>
                <a:spcPct val="50000"/>
              </a:spcBef>
              <a:spcAft>
                <a:spcPct val="0"/>
              </a:spcAft>
              <a:buClr>
                <a:srgbClr val="FF5308"/>
              </a:buClr>
              <a:buFont typeface="Arial" panose="020B0604020202020204" pitchFamily="34" charset="0"/>
              <a:buChar char="•"/>
            </a:pPr>
            <a:r>
              <a:rPr lang="en-US" sz="2800" dirty="0">
                <a:solidFill>
                  <a:schemeClr val="tx1">
                    <a:lumMod val="65000"/>
                    <a:lumOff val="35000"/>
                  </a:schemeClr>
                </a:solidFill>
                <a:latin typeface="+mj-lt"/>
                <a:cs typeface="Arial" panose="020B0604020202020204" pitchFamily="34" charset="0"/>
              </a:rPr>
              <a:t>longer stainless-steel twist straps with stainless-steel ring shank nails </a:t>
            </a:r>
          </a:p>
          <a:p>
            <a:pPr marL="342900" indent="-342900" defTabSz="1218870" fontAlgn="base">
              <a:spcBef>
                <a:spcPct val="50000"/>
              </a:spcBef>
              <a:spcAft>
                <a:spcPct val="0"/>
              </a:spcAft>
              <a:buClr>
                <a:srgbClr val="FF5308"/>
              </a:buClr>
              <a:buFont typeface="Arial" panose="020B0604020202020204" pitchFamily="34" charset="0"/>
              <a:buChar char="•"/>
            </a:pPr>
            <a:r>
              <a:rPr lang="en-US" sz="2800" dirty="0">
                <a:solidFill>
                  <a:schemeClr val="tx1">
                    <a:lumMod val="65000"/>
                    <a:lumOff val="35000"/>
                  </a:schemeClr>
                </a:solidFill>
                <a:latin typeface="+mj-lt"/>
                <a:cs typeface="Arial" panose="020B0604020202020204" pitchFamily="34" charset="0"/>
              </a:rPr>
              <a:t>longer hot-dipped galvanized (HDG) or stainless-steel twist straps with heavy-duty, proprietary, structural screws</a:t>
            </a:r>
          </a:p>
        </p:txBody>
      </p:sp>
    </p:spTree>
    <p:custDataLst>
      <p:tags r:id="rId1"/>
    </p:custDataLst>
    <p:extLst>
      <p:ext uri="{BB962C8B-B14F-4D97-AF65-F5344CB8AC3E}">
        <p14:creationId xmlns:p14="http://schemas.microsoft.com/office/powerpoint/2010/main" val="22002916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arge building&#10;&#10;Description automatically generated">
            <a:extLst>
              <a:ext uri="{FF2B5EF4-FFF2-40B4-BE49-F238E27FC236}">
                <a16:creationId xmlns:a16="http://schemas.microsoft.com/office/drawing/2014/main" id="{0FFFE5E7-1986-4646-85FA-D8F3FE1D03FF}"/>
              </a:ext>
            </a:extLst>
          </p:cNvPr>
          <p:cNvPicPr>
            <a:picLocks noChangeAspect="1"/>
          </p:cNvPicPr>
          <p:nvPr/>
        </p:nvPicPr>
        <p:blipFill rotWithShape="1">
          <a:blip r:embed="rId4">
            <a:extLst>
              <a:ext uri="{28A0092B-C50C-407E-A947-70E740481C1C}">
                <a14:useLocalDpi xmlns:a14="http://schemas.microsoft.com/office/drawing/2010/main" val="0"/>
              </a:ext>
            </a:extLst>
          </a:blip>
          <a:srcRect l="32556" r="18132"/>
          <a:stretch/>
        </p:blipFill>
        <p:spPr>
          <a:xfrm>
            <a:off x="6207356" y="0"/>
            <a:ext cx="5997344" cy="6864374"/>
          </a:xfrm>
          <a:prstGeom prst="rect">
            <a:avLst/>
          </a:prstGeom>
        </p:spPr>
      </p:pic>
      <p:sp>
        <p:nvSpPr>
          <p:cNvPr id="5" name="Text Placeholder 4">
            <a:extLst>
              <a:ext uri="{FF2B5EF4-FFF2-40B4-BE49-F238E27FC236}">
                <a16:creationId xmlns:a16="http://schemas.microsoft.com/office/drawing/2014/main" id="{B96DA1D2-2124-4934-BF8B-73907AE91AC5}"/>
              </a:ext>
            </a:extLst>
          </p:cNvPr>
          <p:cNvSpPr>
            <a:spLocks noGrp="1"/>
          </p:cNvSpPr>
          <p:nvPr>
            <p:ph type="body" sz="quarter" idx="15"/>
          </p:nvPr>
        </p:nvSpPr>
        <p:spPr>
          <a:xfrm>
            <a:off x="394232" y="1450961"/>
            <a:ext cx="5997343" cy="3956078"/>
          </a:xfrm>
        </p:spPr>
        <p:txBody>
          <a:bodyPr/>
          <a:lstStyle/>
          <a:p>
            <a:r>
              <a:rPr lang="en-US" sz="3600" dirty="0"/>
              <a:t>Solid Foundations and Connections</a:t>
            </a:r>
          </a:p>
        </p:txBody>
      </p:sp>
      <p:sp>
        <p:nvSpPr>
          <p:cNvPr id="2" name="Slide Number Placeholder 1">
            <a:extLst>
              <a:ext uri="{FF2B5EF4-FFF2-40B4-BE49-F238E27FC236}">
                <a16:creationId xmlns:a16="http://schemas.microsoft.com/office/drawing/2014/main" id="{C63F1995-3F13-447B-9CA9-781017C664CB}"/>
              </a:ext>
            </a:extLst>
          </p:cNvPr>
          <p:cNvSpPr>
            <a:spLocks noGrp="1"/>
          </p:cNvSpPr>
          <p:nvPr>
            <p:ph type="sldNum" sz="quarter" idx="4294967295"/>
          </p:nvPr>
        </p:nvSpPr>
        <p:spPr>
          <a:xfrm>
            <a:off x="0" y="6492875"/>
            <a:ext cx="581025" cy="365125"/>
          </a:xfrm>
          <a:prstGeom prst="rect">
            <a:avLst/>
          </a:prstGeom>
        </p:spPr>
        <p:txBody>
          <a:bodyPr/>
          <a:lstStyle/>
          <a:p>
            <a:fld id="{C3BA0D88-F0C8-48DB-9B3A-2218CC24BBD3}" type="slidenum">
              <a:rPr lang="en-US" smtClean="0"/>
              <a:pPr/>
              <a:t>68</a:t>
            </a:fld>
            <a:endParaRPr lang="en-US"/>
          </a:p>
        </p:txBody>
      </p:sp>
      <p:sp>
        <p:nvSpPr>
          <p:cNvPr id="6" name="Rectangle 5">
            <a:extLst>
              <a:ext uri="{FF2B5EF4-FFF2-40B4-BE49-F238E27FC236}">
                <a16:creationId xmlns:a16="http://schemas.microsoft.com/office/drawing/2014/main" id="{73FD6CB1-4761-4E6F-AEAF-7FC1DA9E9EBB}"/>
              </a:ext>
            </a:extLst>
          </p:cNvPr>
          <p:cNvSpPr/>
          <p:nvPr/>
        </p:nvSpPr>
        <p:spPr>
          <a:xfrm>
            <a:off x="4913729" y="-12700"/>
            <a:ext cx="1359569" cy="6877074"/>
          </a:xfrm>
          <a:prstGeom prst="rect">
            <a:avLst/>
          </a:prstGeom>
          <a:gradFill>
            <a:gsLst>
              <a:gs pos="2000">
                <a:schemeClr val="accent1">
                  <a:lumMod val="5000"/>
                  <a:lumOff val="95000"/>
                  <a:alpha val="0"/>
                </a:schemeClr>
              </a:gs>
              <a:gs pos="77000">
                <a:srgbClr val="FF530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impson Strong-Tie | Homepage">
            <a:extLst>
              <a:ext uri="{FF2B5EF4-FFF2-40B4-BE49-F238E27FC236}">
                <a16:creationId xmlns:a16="http://schemas.microsoft.com/office/drawing/2014/main" id="{6DF5D01B-22E0-45D6-93ED-8D69C5976C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44989" y="5785101"/>
            <a:ext cx="890336" cy="8903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12126719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69</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Solid Foundation Requirements </a:t>
            </a:r>
          </a:p>
        </p:txBody>
      </p:sp>
      <p:pic>
        <p:nvPicPr>
          <p:cNvPr id="9" name="Picture 8" descr="Diagram&#10;&#10;Description automatically generated">
            <a:extLst>
              <a:ext uri="{FF2B5EF4-FFF2-40B4-BE49-F238E27FC236}">
                <a16:creationId xmlns:a16="http://schemas.microsoft.com/office/drawing/2014/main" id="{1B907E0F-328B-4DB3-B230-FB4E61F78E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9574" y="1429854"/>
            <a:ext cx="5313093" cy="3998291"/>
          </a:xfrm>
          <a:prstGeom prst="rect">
            <a:avLst/>
          </a:prstGeom>
          <a:ln w="19050">
            <a:solidFill>
              <a:srgbClr val="FF5308"/>
            </a:solidFill>
          </a:ln>
          <a:effectLst>
            <a:outerShdw blurRad="50800" dist="38100" dir="2700000" algn="tl" rotWithShape="0">
              <a:prstClr val="black">
                <a:alpha val="40000"/>
              </a:prstClr>
            </a:outerShdw>
          </a:effectLst>
        </p:spPr>
      </p:pic>
      <p:sp>
        <p:nvSpPr>
          <p:cNvPr id="10" name="Content Placeholder 2">
            <a:extLst>
              <a:ext uri="{FF2B5EF4-FFF2-40B4-BE49-F238E27FC236}">
                <a16:creationId xmlns:a16="http://schemas.microsoft.com/office/drawing/2014/main" id="{F9AF7A16-7414-48FC-BF13-F45DE59958EE}"/>
              </a:ext>
            </a:extLst>
          </p:cNvPr>
          <p:cNvSpPr txBox="1">
            <a:spLocks/>
          </p:cNvSpPr>
          <p:nvPr/>
        </p:nvSpPr>
        <p:spPr>
          <a:xfrm>
            <a:off x="6618327" y="949325"/>
            <a:ext cx="4948832" cy="4572000"/>
          </a:xfrm>
          <a:prstGeom prst="rect">
            <a:avLst/>
          </a:prstGeom>
        </p:spPr>
        <p:txBody>
          <a:bodyPr lIns="411480" rIns="914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spcBef>
                <a:spcPct val="0"/>
              </a:spcBef>
              <a:spcAft>
                <a:spcPct val="0"/>
              </a:spcAft>
              <a:buNone/>
            </a:pPr>
            <a:r>
              <a:rPr lang="en-US" sz="2400" dirty="0">
                <a:latin typeface="+mj-lt"/>
                <a:cs typeface="Arial" panose="020B0604020202020204" pitchFamily="34" charset="0"/>
              </a:rPr>
              <a:t>Solid foundations are:</a:t>
            </a:r>
          </a:p>
          <a:p>
            <a:pPr marL="0" indent="0" defTabSz="1218870" fontAlgn="base">
              <a:spcBef>
                <a:spcPct val="0"/>
              </a:spcBef>
              <a:spcAft>
                <a:spcPct val="0"/>
              </a:spcAft>
              <a:buNone/>
            </a:pPr>
            <a:r>
              <a:rPr lang="en-US" sz="2400" dirty="0">
                <a:latin typeface="+mj-lt"/>
                <a:cs typeface="Arial" panose="020B0604020202020204" pitchFamily="34" charset="0"/>
              </a:rPr>
              <a:t> </a:t>
            </a:r>
          </a:p>
          <a:p>
            <a:pPr marL="342900" indent="-342900" defTabSz="1218870" fontAlgn="base">
              <a:spcBef>
                <a:spcPct val="0"/>
              </a:spcBef>
              <a:spcAft>
                <a:spcPct val="0"/>
              </a:spcAft>
              <a:buClr>
                <a:srgbClr val="FF5308"/>
              </a:buClr>
            </a:pPr>
            <a:r>
              <a:rPr lang="en-US" sz="2400" dirty="0">
                <a:latin typeface="+mj-lt"/>
                <a:cs typeface="Arial" panose="020B0604020202020204" pitchFamily="34" charset="0"/>
              </a:rPr>
              <a:t>usually used in A zones or coastal A zones</a:t>
            </a:r>
          </a:p>
          <a:p>
            <a:pPr marL="342900" indent="-342900" defTabSz="1218870" fontAlgn="base">
              <a:spcBef>
                <a:spcPct val="0"/>
              </a:spcBef>
              <a:spcAft>
                <a:spcPct val="0"/>
              </a:spcAft>
              <a:buClr>
                <a:srgbClr val="FF5308"/>
              </a:buClr>
            </a:pPr>
            <a:r>
              <a:rPr lang="en-US" sz="2400" dirty="0">
                <a:latin typeface="+mj-lt"/>
                <a:cs typeface="Arial" panose="020B0604020202020204" pitchFamily="34" charset="0"/>
              </a:rPr>
              <a:t>not permitted in V zones or in ASCE 24 design governed coastal A zones</a:t>
            </a:r>
          </a:p>
          <a:p>
            <a:pPr marL="0" indent="0" defTabSz="1218870" fontAlgn="base">
              <a:spcBef>
                <a:spcPct val="0"/>
              </a:spcBef>
              <a:spcAft>
                <a:spcPct val="0"/>
              </a:spcAft>
              <a:buNone/>
            </a:pPr>
            <a:endParaRPr lang="en-US" sz="2400" dirty="0">
              <a:latin typeface="+mj-lt"/>
              <a:cs typeface="Arial" panose="020B0604020202020204" pitchFamily="34" charset="0"/>
            </a:endParaRPr>
          </a:p>
          <a:p>
            <a:pPr marL="0" indent="0" defTabSz="1218870" fontAlgn="base">
              <a:spcBef>
                <a:spcPct val="0"/>
              </a:spcBef>
              <a:spcAft>
                <a:spcPct val="0"/>
              </a:spcAft>
              <a:buNone/>
            </a:pPr>
            <a:r>
              <a:rPr lang="en-US" sz="2400" dirty="0">
                <a:latin typeface="+mj-lt"/>
                <a:cs typeface="Arial" panose="020B0604020202020204" pitchFamily="34" charset="0"/>
              </a:rPr>
              <a:t>NFIP recommends: </a:t>
            </a:r>
          </a:p>
          <a:p>
            <a:pPr defTabSz="1218870" fontAlgn="base">
              <a:spcBef>
                <a:spcPct val="0"/>
              </a:spcBef>
              <a:spcAft>
                <a:spcPct val="0"/>
              </a:spcAft>
            </a:pPr>
            <a:endParaRPr lang="en-US" sz="1400" dirty="0">
              <a:latin typeface="+mj-lt"/>
              <a:cs typeface="Arial" panose="020B0604020202020204" pitchFamily="34" charset="0"/>
            </a:endParaRPr>
          </a:p>
          <a:p>
            <a:pPr marL="342900" indent="-342900" defTabSz="1218870" fontAlgn="base">
              <a:spcBef>
                <a:spcPct val="0"/>
              </a:spcBef>
              <a:spcAft>
                <a:spcPct val="0"/>
              </a:spcAft>
              <a:buClr>
                <a:srgbClr val="FF5308"/>
              </a:buClr>
            </a:pPr>
            <a:r>
              <a:rPr lang="en-US" sz="2400" dirty="0">
                <a:latin typeface="+mj-lt"/>
                <a:cs typeface="Arial" panose="020B0604020202020204" pitchFamily="34" charset="0"/>
              </a:rPr>
              <a:t>everything below BFE address flood-related loads even if the lowest floor is above the BFE</a:t>
            </a:r>
            <a:endParaRPr lang="en-CA" sz="2400" dirty="0">
              <a:latin typeface="+mj-lt"/>
            </a:endParaRPr>
          </a:p>
          <a:p>
            <a:pPr defTabSz="1218870" fontAlgn="base">
              <a:spcBef>
                <a:spcPct val="0"/>
              </a:spcBef>
              <a:spcAft>
                <a:spcPct val="0"/>
              </a:spcAft>
            </a:pPr>
            <a:endParaRPr lang="en-CA" sz="1600" dirty="0">
              <a:latin typeface="+mj-lt"/>
            </a:endParaRPr>
          </a:p>
          <a:p>
            <a:pPr marL="0" indent="0" defTabSz="1218870" fontAlgn="base">
              <a:spcBef>
                <a:spcPct val="0"/>
              </a:spcBef>
              <a:spcAft>
                <a:spcPct val="0"/>
              </a:spcAft>
              <a:buNone/>
            </a:pPr>
            <a:r>
              <a:rPr lang="en-CA" sz="1600" i="1" dirty="0">
                <a:latin typeface="+mj-lt"/>
              </a:rPr>
              <a:t>NB. Required concrete/masonry reinforcing  not shown for clarity purposes</a:t>
            </a:r>
          </a:p>
        </p:txBody>
      </p:sp>
    </p:spTree>
    <p:custDataLst>
      <p:tags r:id="rId1"/>
    </p:custDataLst>
    <p:extLst>
      <p:ext uri="{BB962C8B-B14F-4D97-AF65-F5344CB8AC3E}">
        <p14:creationId xmlns:p14="http://schemas.microsoft.com/office/powerpoint/2010/main" val="24639664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41529342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70</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A Zone and Coastal A Zone Solid Foundation Requirements </a:t>
            </a:r>
          </a:p>
        </p:txBody>
      </p:sp>
      <p:sp>
        <p:nvSpPr>
          <p:cNvPr id="8" name="Content Placeholder 2">
            <a:extLst>
              <a:ext uri="{FF2B5EF4-FFF2-40B4-BE49-F238E27FC236}">
                <a16:creationId xmlns:a16="http://schemas.microsoft.com/office/drawing/2014/main" id="{68972F46-CEBB-4297-9925-C5849336EDC9}"/>
              </a:ext>
            </a:extLst>
          </p:cNvPr>
          <p:cNvSpPr txBox="1">
            <a:spLocks/>
          </p:cNvSpPr>
          <p:nvPr/>
        </p:nvSpPr>
        <p:spPr>
          <a:xfrm>
            <a:off x="581025" y="1174750"/>
            <a:ext cx="10972800" cy="4953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spcBef>
                <a:spcPct val="0"/>
              </a:spcBef>
              <a:spcAft>
                <a:spcPct val="0"/>
              </a:spcAft>
              <a:buNone/>
            </a:pPr>
            <a:r>
              <a:rPr lang="en-US" sz="2400" b="1" dirty="0">
                <a:solidFill>
                  <a:srgbClr val="FF5308"/>
                </a:solidFill>
                <a:latin typeface="+mj-lt"/>
                <a:cs typeface="Arial" panose="020B0604020202020204" pitchFamily="34" charset="0"/>
              </a:rPr>
              <a:t>IRC R322.2.1 Elevation requirement (A and coastal A zones)</a:t>
            </a:r>
            <a:r>
              <a:rPr lang="en-US" sz="2400" b="1" dirty="0">
                <a:solidFill>
                  <a:schemeClr val="tx1">
                    <a:lumMod val="75000"/>
                    <a:lumOff val="25000"/>
                  </a:schemeClr>
                </a:solidFill>
                <a:latin typeface="+mj-lt"/>
                <a:cs typeface="Arial" panose="020B0604020202020204" pitchFamily="34" charset="0"/>
              </a:rPr>
              <a:t>:</a:t>
            </a:r>
          </a:p>
          <a:p>
            <a:pPr marL="685800" indent="-342900" defTabSz="1218870" fontAlgn="base">
              <a:spcBef>
                <a:spcPct val="0"/>
              </a:spcBef>
              <a:spcAft>
                <a:spcPct val="0"/>
              </a:spcAft>
              <a:buFont typeface="+mj-lt"/>
              <a:buAutoNum type="arabicPeriod"/>
            </a:pPr>
            <a:r>
              <a:rPr lang="en-US" sz="1600" dirty="0">
                <a:latin typeface="+mj-lt"/>
                <a:cs typeface="Arial" panose="020B0604020202020204" pitchFamily="34" charset="0"/>
              </a:rPr>
              <a:t>Buildings and structures: elevate lowest floor to or above the B</a:t>
            </a:r>
            <a:r>
              <a:rPr lang="en-US" sz="1600" dirty="0">
                <a:latin typeface="+mj-lt"/>
              </a:rPr>
              <a:t>FE plus </a:t>
            </a:r>
            <a:r>
              <a:rPr lang="en-US" sz="1600" dirty="0">
                <a:latin typeface="+mj-lt"/>
                <a:cs typeface="Arial" panose="020B0604020202020204" pitchFamily="34" charset="0"/>
              </a:rPr>
              <a:t>1</a:t>
            </a:r>
            <a:r>
              <a:rPr lang="en-US" sz="1600" dirty="0">
                <a:latin typeface="+mj-lt"/>
              </a:rPr>
              <a:t>′</a:t>
            </a:r>
            <a:r>
              <a:rPr lang="en-US" sz="1600" dirty="0">
                <a:latin typeface="+mj-lt"/>
                <a:cs typeface="Arial" panose="020B0604020202020204" pitchFamily="34" charset="0"/>
              </a:rPr>
              <a:t> or the DFE. </a:t>
            </a:r>
          </a:p>
          <a:p>
            <a:pPr marL="685800" indent="-342900" defTabSz="1218870" fontAlgn="base">
              <a:spcBef>
                <a:spcPct val="0"/>
              </a:spcBef>
              <a:spcAft>
                <a:spcPct val="0"/>
              </a:spcAft>
              <a:buFont typeface="+mj-lt"/>
              <a:buAutoNum type="arabicPeriod"/>
            </a:pPr>
            <a:r>
              <a:rPr lang="en-US" sz="1600" dirty="0">
                <a:latin typeface="+mj-lt"/>
                <a:cs typeface="Arial" panose="020B0604020202020204" pitchFamily="34" charset="0"/>
              </a:rPr>
              <a:t>Shallow flooding (A0 Zones): depth on flood insurance rate maps plus 1′ or not less than 3</a:t>
            </a:r>
            <a:r>
              <a:rPr lang="en-US" sz="1600" dirty="0">
                <a:latin typeface="+mj-lt"/>
              </a:rPr>
              <a:t>′</a:t>
            </a:r>
            <a:endParaRPr lang="en-US" sz="1600" b="1" dirty="0">
              <a:latin typeface="+mj-lt"/>
              <a:cs typeface="Arial" panose="020B0604020202020204" pitchFamily="34" charset="0"/>
            </a:endParaRPr>
          </a:p>
          <a:p>
            <a:pPr defTabSz="1218870"/>
            <a:endParaRPr lang="en-US" sz="1600" b="1" dirty="0">
              <a:latin typeface="+mj-lt"/>
              <a:cs typeface="Arial" panose="020B0604020202020204" pitchFamily="34" charset="0"/>
            </a:endParaRPr>
          </a:p>
          <a:p>
            <a:pPr marL="0" indent="0" defTabSz="1218870">
              <a:buNone/>
            </a:pPr>
            <a:r>
              <a:rPr lang="en-US" sz="2400" b="1" dirty="0">
                <a:solidFill>
                  <a:srgbClr val="FF5308"/>
                </a:solidFill>
                <a:latin typeface="+mj-lt"/>
                <a:cs typeface="Arial" panose="020B0604020202020204" pitchFamily="34" charset="0"/>
              </a:rPr>
              <a:t>ASCE 24-05/14 Section 2.3</a:t>
            </a:r>
            <a:r>
              <a:rPr lang="en-US" sz="2400" b="1" dirty="0">
                <a:latin typeface="+mj-lt"/>
                <a:cs typeface="Arial" panose="020B0604020202020204" pitchFamily="34" charset="0"/>
              </a:rPr>
              <a:t>: </a:t>
            </a:r>
            <a:r>
              <a:rPr lang="en-US" sz="2400" dirty="0">
                <a:latin typeface="+mj-lt"/>
                <a:cs typeface="Arial" panose="020B0604020202020204" pitchFamily="34" charset="0"/>
              </a:rPr>
              <a:t> A zones: </a:t>
            </a:r>
            <a:r>
              <a:rPr lang="en-US" sz="2400" u="sng" dirty="0">
                <a:latin typeface="+mj-lt"/>
                <a:cs typeface="Arial" panose="020B0604020202020204" pitchFamily="34" charset="0"/>
              </a:rPr>
              <a:t>top</a:t>
            </a:r>
            <a:r>
              <a:rPr lang="en-US" sz="2400" dirty="0">
                <a:latin typeface="+mj-lt"/>
                <a:cs typeface="Arial" panose="020B0604020202020204" pitchFamily="34" charset="0"/>
              </a:rPr>
              <a:t> of the lowest floor is the reference level</a:t>
            </a:r>
          </a:p>
          <a:p>
            <a:pPr defTabSz="1218870"/>
            <a:endParaRPr lang="en-US" sz="2400" b="1" dirty="0">
              <a:latin typeface="+mj-lt"/>
              <a:cs typeface="Arial" panose="020B0604020202020204" pitchFamily="34" charset="0"/>
            </a:endParaRPr>
          </a:p>
          <a:p>
            <a:pPr marL="0" indent="0" defTabSz="1218870">
              <a:buNone/>
            </a:pPr>
            <a:r>
              <a:rPr lang="en-US" sz="2400" b="1" dirty="0">
                <a:solidFill>
                  <a:srgbClr val="FF5308"/>
                </a:solidFill>
                <a:latin typeface="+mj-lt"/>
                <a:cs typeface="Arial" panose="020B0604020202020204" pitchFamily="34" charset="0"/>
              </a:rPr>
              <a:t>NFIP, IRC, and ASCE 24 </a:t>
            </a:r>
            <a:r>
              <a:rPr lang="en-US" sz="1600" dirty="0">
                <a:latin typeface="+mj-lt"/>
                <a:cs typeface="Arial" panose="020B0604020202020204" pitchFamily="34" charset="0"/>
              </a:rPr>
              <a:t>all require structural systems to be designed, connected, and anchored to resist flotation, collapse, or permanent lateral movement from flooding.</a:t>
            </a:r>
          </a:p>
          <a:p>
            <a:pPr defTabSz="1218870"/>
            <a:endParaRPr lang="en-US" sz="1600" dirty="0">
              <a:latin typeface="+mj-lt"/>
              <a:cs typeface="Arial" panose="020B0604020202020204" pitchFamily="34" charset="0"/>
            </a:endParaRPr>
          </a:p>
          <a:p>
            <a:pPr marL="0" indent="0">
              <a:buNone/>
            </a:pPr>
            <a:r>
              <a:rPr lang="en-US" sz="2400" b="1" dirty="0">
                <a:solidFill>
                  <a:srgbClr val="FF5308"/>
                </a:solidFill>
                <a:latin typeface="+mj-lt"/>
              </a:rPr>
              <a:t>IRC 2000–2018</a:t>
            </a:r>
            <a:r>
              <a:rPr lang="en-US" sz="2400" b="1" dirty="0">
                <a:latin typeface="+mj-lt"/>
              </a:rPr>
              <a:t>: </a:t>
            </a:r>
            <a:r>
              <a:rPr lang="en-US" sz="1600" dirty="0">
                <a:latin typeface="+mj-lt"/>
              </a:rPr>
              <a:t>R322.as above …..from flooding equal to the DFE</a:t>
            </a:r>
            <a:r>
              <a:rPr lang="en-US" sz="2400" dirty="0">
                <a:latin typeface="+mj-lt"/>
              </a:rPr>
              <a:t>.</a:t>
            </a:r>
          </a:p>
          <a:p>
            <a:endParaRPr lang="en-US" sz="2400" dirty="0">
              <a:latin typeface="+mj-lt"/>
            </a:endParaRPr>
          </a:p>
          <a:p>
            <a:pPr marL="0" indent="0" defTabSz="1218870" fontAlgn="base">
              <a:spcBef>
                <a:spcPct val="20000"/>
              </a:spcBef>
              <a:spcAft>
                <a:spcPct val="0"/>
              </a:spcAft>
              <a:buNone/>
            </a:pPr>
            <a:r>
              <a:rPr lang="en-US" sz="2400" b="1" dirty="0">
                <a:solidFill>
                  <a:srgbClr val="FF5308"/>
                </a:solidFill>
                <a:latin typeface="+mj-lt"/>
                <a:cs typeface="Arial" panose="020B0604020202020204" pitchFamily="34" charset="0"/>
              </a:rPr>
              <a:t>ASCE 24-05/14</a:t>
            </a:r>
            <a:r>
              <a:rPr lang="en-US" sz="2400" b="1" dirty="0">
                <a:latin typeface="+mj-lt"/>
                <a:cs typeface="Arial" panose="020B0604020202020204" pitchFamily="34" charset="0"/>
              </a:rPr>
              <a:t>: </a:t>
            </a:r>
            <a:r>
              <a:rPr lang="en-US" sz="1600" dirty="0">
                <a:latin typeface="+mj-lt"/>
                <a:cs typeface="Arial" panose="020B0604020202020204" pitchFamily="34" charset="0"/>
              </a:rPr>
              <a:t>(referenced by the IBC and for all buildings in floodways)</a:t>
            </a:r>
          </a:p>
          <a:p>
            <a:pPr marL="457200" defTabSz="1218870" fontAlgn="base">
              <a:spcBef>
                <a:spcPct val="20000"/>
              </a:spcBef>
              <a:spcAft>
                <a:spcPct val="0"/>
              </a:spcAft>
              <a:buClr>
                <a:srgbClr val="FF5308"/>
              </a:buClr>
            </a:pPr>
            <a:r>
              <a:rPr lang="en-US" sz="1600" b="1" dirty="0">
                <a:latin typeface="+mj-lt"/>
                <a:cs typeface="Arial" panose="020B0604020202020204" pitchFamily="34" charset="0"/>
              </a:rPr>
              <a:t>1.5.1</a:t>
            </a:r>
            <a:r>
              <a:rPr lang="en-US" sz="1600" dirty="0">
                <a:latin typeface="+mj-lt"/>
                <a:cs typeface="Arial" panose="020B0604020202020204" pitchFamily="34" charset="0"/>
              </a:rPr>
              <a:t> New construction or substantial improvements:  as above</a:t>
            </a:r>
          </a:p>
          <a:p>
            <a:pPr marL="457200" defTabSz="1218870" fontAlgn="base">
              <a:spcBef>
                <a:spcPct val="20000"/>
              </a:spcBef>
              <a:spcAft>
                <a:spcPct val="0"/>
              </a:spcAft>
              <a:buClr>
                <a:srgbClr val="FF5308"/>
              </a:buClr>
            </a:pPr>
            <a:r>
              <a:rPr lang="en-US" sz="1600" b="1" dirty="0">
                <a:latin typeface="+mj-lt"/>
                <a:cs typeface="Arial" panose="020B0604020202020204" pitchFamily="34" charset="0"/>
              </a:rPr>
              <a:t>1.6.1 …..</a:t>
            </a:r>
            <a:r>
              <a:rPr lang="en-US" sz="1600" dirty="0">
                <a:latin typeface="+mj-lt"/>
                <a:cs typeface="Arial" panose="020B0604020202020204" pitchFamily="34" charset="0"/>
              </a:rPr>
              <a:t>structures located in flood hazard areas shall consider all flood-related loads and conditions…</a:t>
            </a:r>
            <a:endParaRPr lang="en-CA" sz="1600" dirty="0">
              <a:latin typeface="+mj-lt"/>
            </a:endParaRPr>
          </a:p>
          <a:p>
            <a:endParaRPr lang="en-CA" sz="2400" dirty="0">
              <a:latin typeface="+mj-lt"/>
            </a:endParaRPr>
          </a:p>
        </p:txBody>
      </p:sp>
    </p:spTree>
    <p:custDataLst>
      <p:tags r:id="rId1"/>
    </p:custDataLst>
    <p:extLst>
      <p:ext uri="{BB962C8B-B14F-4D97-AF65-F5344CB8AC3E}">
        <p14:creationId xmlns:p14="http://schemas.microsoft.com/office/powerpoint/2010/main" val="236575411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71</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Masonry Foundation Flood-Resistant Construction Requirements </a:t>
            </a:r>
          </a:p>
        </p:txBody>
      </p:sp>
      <p:sp>
        <p:nvSpPr>
          <p:cNvPr id="7" name="Content Placeholder 2">
            <a:extLst>
              <a:ext uri="{FF2B5EF4-FFF2-40B4-BE49-F238E27FC236}">
                <a16:creationId xmlns:a16="http://schemas.microsoft.com/office/drawing/2014/main" id="{F46208D8-438F-4B8E-AEE4-293925B95C06}"/>
              </a:ext>
            </a:extLst>
          </p:cNvPr>
          <p:cNvSpPr txBox="1">
            <a:spLocks/>
          </p:cNvSpPr>
          <p:nvPr/>
        </p:nvSpPr>
        <p:spPr>
          <a:xfrm>
            <a:off x="3058403" y="1600200"/>
            <a:ext cx="9029457" cy="4572000"/>
          </a:xfrm>
          <a:prstGeom prst="rect">
            <a:avLst/>
          </a:prstGeom>
        </p:spPr>
        <p:txBody>
          <a:bodyPr lIns="411480" rIns="914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spcBef>
                <a:spcPct val="20000"/>
              </a:spcBef>
              <a:spcAft>
                <a:spcPct val="0"/>
              </a:spcAft>
              <a:buNone/>
            </a:pPr>
            <a:r>
              <a:rPr lang="en-US" sz="2400" b="1" dirty="0">
                <a:solidFill>
                  <a:srgbClr val="FF5308"/>
                </a:solidFill>
                <a:latin typeface="+mj-lt"/>
                <a:cs typeface="Arial" panose="020B0604020202020204" pitchFamily="34" charset="0"/>
              </a:rPr>
              <a:t>ASCE 24-05/14</a:t>
            </a:r>
          </a:p>
          <a:p>
            <a:pPr marL="0" indent="0" defTabSz="1218870" fontAlgn="base">
              <a:spcBef>
                <a:spcPct val="20000"/>
              </a:spcBef>
              <a:spcAft>
                <a:spcPct val="0"/>
              </a:spcAft>
              <a:buNone/>
            </a:pPr>
            <a:r>
              <a:rPr lang="en-US" sz="2400" b="1" dirty="0">
                <a:solidFill>
                  <a:srgbClr val="FF5308"/>
                </a:solidFill>
                <a:latin typeface="+mj-lt"/>
              </a:rPr>
              <a:t>5</a:t>
            </a:r>
            <a:r>
              <a:rPr lang="en-US" sz="2400" b="1" dirty="0">
                <a:solidFill>
                  <a:srgbClr val="FF5308"/>
                </a:solidFill>
                <a:latin typeface="+mj-lt"/>
                <a:cs typeface="Arial" panose="020B0604020202020204" pitchFamily="34" charset="0"/>
              </a:rPr>
              <a:t>.2.4</a:t>
            </a:r>
            <a:r>
              <a:rPr lang="en-US" sz="2400" dirty="0">
                <a:latin typeface="+mj-lt"/>
                <a:cs typeface="Arial" panose="020B0604020202020204" pitchFamily="34" charset="0"/>
              </a:rPr>
              <a:t> Masonry…shall comply with ACI 530/TMS 402…</a:t>
            </a:r>
          </a:p>
          <a:p>
            <a:pPr marL="457071" indent="-457071" defTabSz="1218870" fontAlgn="base">
              <a:spcBef>
                <a:spcPct val="20000"/>
              </a:spcBef>
              <a:spcAft>
                <a:spcPct val="0"/>
              </a:spcAft>
              <a:buFontTx/>
              <a:buChar char="•"/>
            </a:pPr>
            <a:endParaRPr lang="en-US" sz="2400" u="sng" dirty="0">
              <a:latin typeface="+mj-lt"/>
              <a:cs typeface="Arial" panose="020B0604020202020204" pitchFamily="34" charset="0"/>
            </a:endParaRPr>
          </a:p>
          <a:p>
            <a:pPr marL="0" indent="0" defTabSz="1218870" fontAlgn="base">
              <a:spcBef>
                <a:spcPct val="20000"/>
              </a:spcBef>
              <a:spcAft>
                <a:spcPct val="0"/>
              </a:spcAft>
              <a:buNone/>
            </a:pPr>
            <a:r>
              <a:rPr lang="en-US" sz="2400" b="1" dirty="0">
                <a:solidFill>
                  <a:srgbClr val="FF5308"/>
                </a:solidFill>
                <a:latin typeface="+mj-lt"/>
                <a:cs typeface="Arial" panose="020B0604020202020204" pitchFamily="34" charset="0"/>
              </a:rPr>
              <a:t>ACI 530-08/13</a:t>
            </a:r>
            <a:r>
              <a:rPr lang="en-US" sz="2400" dirty="0">
                <a:solidFill>
                  <a:srgbClr val="FF5308"/>
                </a:solidFill>
                <a:latin typeface="+mj-lt"/>
                <a:cs typeface="Arial" panose="020B0604020202020204" pitchFamily="34" charset="0"/>
              </a:rPr>
              <a:t> </a:t>
            </a:r>
            <a:r>
              <a:rPr lang="en-US" sz="2400" dirty="0">
                <a:latin typeface="+mj-lt"/>
                <a:cs typeface="Arial" panose="020B0604020202020204" pitchFamily="34" charset="0"/>
              </a:rPr>
              <a:t>referenced in ASCE 24 and 2000</a:t>
            </a:r>
            <a:r>
              <a:rPr lang="en-US" sz="2400" dirty="0">
                <a:latin typeface="+mj-lt"/>
              </a:rPr>
              <a:t>–20</a:t>
            </a:r>
            <a:r>
              <a:rPr lang="en-US" sz="2400" dirty="0">
                <a:latin typeface="+mj-lt"/>
                <a:cs typeface="Arial" panose="020B0604020202020204" pitchFamily="34" charset="0"/>
              </a:rPr>
              <a:t>15 I-codes</a:t>
            </a:r>
          </a:p>
          <a:p>
            <a:pPr marL="457071" indent="-457071" defTabSz="1218870" fontAlgn="base">
              <a:spcBef>
                <a:spcPct val="20000"/>
              </a:spcBef>
              <a:spcAft>
                <a:spcPct val="0"/>
              </a:spcAft>
              <a:buFontTx/>
              <a:buChar char="•"/>
            </a:pPr>
            <a:endParaRPr lang="en-US" sz="2400" b="1" u="sng" dirty="0">
              <a:latin typeface="+mj-lt"/>
            </a:endParaRPr>
          </a:p>
          <a:p>
            <a:pPr marL="0" indent="0" defTabSz="1218870" fontAlgn="base">
              <a:spcBef>
                <a:spcPct val="20000"/>
              </a:spcBef>
              <a:spcAft>
                <a:spcPct val="0"/>
              </a:spcAft>
              <a:buNone/>
            </a:pPr>
            <a:r>
              <a:rPr lang="en-US" sz="2400" b="1" dirty="0">
                <a:solidFill>
                  <a:srgbClr val="FF5308"/>
                </a:solidFill>
                <a:latin typeface="+mj-lt"/>
                <a:cs typeface="Arial" panose="020B0604020202020204" pitchFamily="34" charset="0"/>
              </a:rPr>
              <a:t>TMS 402 (The Masonry Society), referenced in ASCE 24 and 2003</a:t>
            </a:r>
            <a:r>
              <a:rPr lang="en-US" sz="2400" b="1" dirty="0">
                <a:solidFill>
                  <a:srgbClr val="FF5308"/>
                </a:solidFill>
                <a:latin typeface="+mj-lt"/>
              </a:rPr>
              <a:t>–20</a:t>
            </a:r>
            <a:r>
              <a:rPr lang="en-US" sz="2400" b="1" dirty="0">
                <a:solidFill>
                  <a:srgbClr val="FF5308"/>
                </a:solidFill>
                <a:latin typeface="+mj-lt"/>
                <a:cs typeface="Arial" panose="020B0604020202020204" pitchFamily="34" charset="0"/>
              </a:rPr>
              <a:t>18 I-codes</a:t>
            </a:r>
            <a:endParaRPr lang="en-US" sz="2400" b="1" dirty="0">
              <a:solidFill>
                <a:srgbClr val="FF5308"/>
              </a:solidFill>
              <a:latin typeface="+mj-lt"/>
            </a:endParaRPr>
          </a:p>
          <a:p>
            <a:pPr marL="0" indent="0" defTabSz="1218870" fontAlgn="base">
              <a:spcBef>
                <a:spcPct val="20000"/>
              </a:spcBef>
              <a:spcAft>
                <a:spcPct val="0"/>
              </a:spcAft>
              <a:buNone/>
            </a:pPr>
            <a:r>
              <a:rPr lang="en-US" sz="2400" b="1" dirty="0">
                <a:solidFill>
                  <a:srgbClr val="FF5308"/>
                </a:solidFill>
                <a:latin typeface="+mj-lt"/>
                <a:cs typeface="Arial" panose="020B0604020202020204" pitchFamily="34" charset="0"/>
              </a:rPr>
              <a:t>1.7.1/4.1.1</a:t>
            </a:r>
            <a:r>
              <a:rPr lang="en-US" sz="2400" b="1" dirty="0">
                <a:latin typeface="+mj-lt"/>
                <a:cs typeface="Arial" panose="020B0604020202020204" pitchFamily="34" charset="0"/>
              </a:rPr>
              <a:t> </a:t>
            </a:r>
            <a:r>
              <a:rPr lang="en-US" sz="2400" dirty="0">
                <a:latin typeface="+mj-lt"/>
                <a:cs typeface="Arial" panose="020B0604020202020204" pitchFamily="34" charset="0"/>
              </a:rPr>
              <a:t>General. </a:t>
            </a:r>
          </a:p>
          <a:p>
            <a:pPr lvl="1" indent="-285750" defTabSz="1218870" fontAlgn="base">
              <a:spcAft>
                <a:spcPct val="0"/>
              </a:spcAft>
              <a:buClr>
                <a:srgbClr val="FF5308"/>
              </a:buClr>
            </a:pPr>
            <a:r>
              <a:rPr lang="en-US" sz="2000" dirty="0">
                <a:latin typeface="+mj-lt"/>
                <a:cs typeface="Arial" panose="020B0604020202020204" pitchFamily="34" charset="0"/>
              </a:rPr>
              <a:t>Masonry shall be designed to resist applicable loads.</a:t>
            </a:r>
          </a:p>
          <a:p>
            <a:pPr lvl="1" indent="-285750" defTabSz="1218870" fontAlgn="base">
              <a:spcAft>
                <a:spcPct val="0"/>
              </a:spcAft>
              <a:buClr>
                <a:srgbClr val="FF5308"/>
              </a:buClr>
            </a:pPr>
            <a:r>
              <a:rPr lang="en-US" sz="2000" dirty="0">
                <a:latin typeface="+mj-lt"/>
                <a:cs typeface="Arial" panose="020B0604020202020204" pitchFamily="34" charset="0"/>
              </a:rPr>
              <a:t>A continuous load path with adequate strength and stiffness, shall be provided…. </a:t>
            </a:r>
            <a:endParaRPr lang="en-CA" sz="2000" dirty="0">
              <a:latin typeface="+mj-lt"/>
            </a:endParaRPr>
          </a:p>
        </p:txBody>
      </p:sp>
      <p:pic>
        <p:nvPicPr>
          <p:cNvPr id="8" name="Picture 7">
            <a:extLst>
              <a:ext uri="{FF2B5EF4-FFF2-40B4-BE49-F238E27FC236}">
                <a16:creationId xmlns:a16="http://schemas.microsoft.com/office/drawing/2014/main" id="{DE9AB322-BAAB-4214-A3AD-47E1BCF1D204}"/>
              </a:ext>
            </a:extLst>
          </p:cNvPr>
          <p:cNvPicPr>
            <a:picLocks noChangeAspect="1"/>
          </p:cNvPicPr>
          <p:nvPr/>
        </p:nvPicPr>
        <p:blipFill>
          <a:blip r:embed="rId4"/>
          <a:stretch>
            <a:fillRect/>
          </a:stretch>
        </p:blipFill>
        <p:spPr>
          <a:xfrm>
            <a:off x="698397" y="1874955"/>
            <a:ext cx="2167276" cy="2885839"/>
          </a:xfrm>
          <a:prstGeom prst="rect">
            <a:avLst/>
          </a:prstGeom>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74337494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72</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Foundation to Sill Plate Connection</a:t>
            </a:r>
          </a:p>
        </p:txBody>
      </p:sp>
      <p:pic>
        <p:nvPicPr>
          <p:cNvPr id="7" name="Picture 6" descr="Diagram&#10;&#10;Description automatically generated">
            <a:extLst>
              <a:ext uri="{FF2B5EF4-FFF2-40B4-BE49-F238E27FC236}">
                <a16:creationId xmlns:a16="http://schemas.microsoft.com/office/drawing/2014/main" id="{9DAF785C-8DBB-4A05-976A-479A244A38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6978" y="1856132"/>
            <a:ext cx="4742367" cy="3401668"/>
          </a:xfrm>
          <a:prstGeom prst="rect">
            <a:avLst/>
          </a:prstGeom>
          <a:ln w="19050">
            <a:solidFill>
              <a:srgbClr val="FF5308"/>
            </a:solidFill>
          </a:ln>
          <a:effectLst>
            <a:outerShdw blurRad="50800" dist="38100" dir="2700000" algn="tl" rotWithShape="0">
              <a:prstClr val="black">
                <a:alpha val="40000"/>
              </a:prstClr>
            </a:outerShdw>
          </a:effectLst>
        </p:spPr>
      </p:pic>
      <p:sp>
        <p:nvSpPr>
          <p:cNvPr id="8" name="Content Placeholder 2">
            <a:extLst>
              <a:ext uri="{FF2B5EF4-FFF2-40B4-BE49-F238E27FC236}">
                <a16:creationId xmlns:a16="http://schemas.microsoft.com/office/drawing/2014/main" id="{C4AA693E-3A0A-4FF0-8274-102A0004F4C8}"/>
              </a:ext>
            </a:extLst>
          </p:cNvPr>
          <p:cNvSpPr txBox="1">
            <a:spLocks/>
          </p:cNvSpPr>
          <p:nvPr/>
        </p:nvSpPr>
        <p:spPr>
          <a:xfrm>
            <a:off x="6080919" y="1600200"/>
            <a:ext cx="5486240" cy="4572000"/>
          </a:xfrm>
          <a:prstGeom prst="rect">
            <a:avLst/>
          </a:prstGeom>
        </p:spPr>
        <p:txBody>
          <a:bodyPr lIns="411480" rIns="914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dirty="0">
                <a:latin typeface="+mj-lt"/>
              </a:rPr>
              <a:t>Sill plate must be adequately anchored to the foundation</a:t>
            </a:r>
          </a:p>
          <a:p>
            <a:endParaRPr lang="en-CA" dirty="0">
              <a:latin typeface="+mj-lt"/>
            </a:endParaRPr>
          </a:p>
          <a:p>
            <a:pPr marL="0" indent="0">
              <a:buNone/>
            </a:pPr>
            <a:r>
              <a:rPr lang="en-CA" dirty="0">
                <a:latin typeface="+mj-lt"/>
              </a:rPr>
              <a:t>Use anchor bolts, sill plate straps, structural adhesives with threaded rod, or a concrete/masonry screw approved for use with sill plates.</a:t>
            </a:r>
          </a:p>
          <a:p>
            <a:endParaRPr lang="en-CA" sz="1800" dirty="0">
              <a:latin typeface="+mj-lt"/>
            </a:endParaRPr>
          </a:p>
          <a:p>
            <a:pPr marL="0" indent="0">
              <a:buNone/>
            </a:pPr>
            <a:r>
              <a:rPr lang="en-US" sz="1800" i="1" dirty="0">
                <a:latin typeface="+mj-lt"/>
                <a:ea typeface="Calibri" panose="020F0502020204030204" pitchFamily="34" charset="0"/>
                <a:cs typeface="Arial" panose="020B0604020202020204" pitchFamily="34" charset="0"/>
              </a:rPr>
              <a:t>Required concrete/masonry reinforcement is not shown in this image for clarity</a:t>
            </a:r>
            <a:endParaRPr lang="en-CA" sz="1800" i="1" dirty="0">
              <a:latin typeface="+mj-lt"/>
            </a:endParaRPr>
          </a:p>
        </p:txBody>
      </p:sp>
    </p:spTree>
    <p:custDataLst>
      <p:tags r:id="rId1"/>
    </p:custDataLst>
    <p:extLst>
      <p:ext uri="{BB962C8B-B14F-4D97-AF65-F5344CB8AC3E}">
        <p14:creationId xmlns:p14="http://schemas.microsoft.com/office/powerpoint/2010/main" val="348897725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73</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CMU Foundation to Wallace Failure Due to Flooding</a:t>
            </a:r>
          </a:p>
        </p:txBody>
      </p:sp>
      <p:sp>
        <p:nvSpPr>
          <p:cNvPr id="7" name="Content Placeholder 2">
            <a:extLst>
              <a:ext uri="{FF2B5EF4-FFF2-40B4-BE49-F238E27FC236}">
                <a16:creationId xmlns:a16="http://schemas.microsoft.com/office/drawing/2014/main" id="{A87FB158-5AD2-4D99-83BD-9FBCEBE6FD2D}"/>
              </a:ext>
            </a:extLst>
          </p:cNvPr>
          <p:cNvSpPr txBox="1">
            <a:spLocks/>
          </p:cNvSpPr>
          <p:nvPr/>
        </p:nvSpPr>
        <p:spPr>
          <a:xfrm>
            <a:off x="1081088" y="5166463"/>
            <a:ext cx="10972800" cy="13271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en-US" sz="1600" dirty="0">
              <a:solidFill>
                <a:srgbClr val="1C1C1C"/>
              </a:solidFill>
              <a:latin typeface="+mj-lt"/>
              <a:ea typeface="Calibri" panose="020F0502020204030204" pitchFamily="34" charset="0"/>
              <a:cs typeface="Arial" panose="020B0604020202020204" pitchFamily="34" charset="0"/>
            </a:endParaRPr>
          </a:p>
          <a:p>
            <a:pPr marL="0" indent="0">
              <a:buNone/>
            </a:pPr>
            <a:r>
              <a:rPr lang="en-US" sz="2400" dirty="0">
                <a:solidFill>
                  <a:srgbClr val="1C1C1C"/>
                </a:solidFill>
                <a:latin typeface="+mj-lt"/>
                <a:ea typeface="Calibri" panose="020F0502020204030204" pitchFamily="34" charset="0"/>
                <a:cs typeface="Arial" panose="020B0604020202020204" pitchFamily="34" charset="0"/>
              </a:rPr>
              <a:t>This building was not anchored and was pushed off the foundation by a flood.</a:t>
            </a:r>
            <a:endParaRPr lang="en-US" sz="2400" dirty="0">
              <a:solidFill>
                <a:srgbClr val="1C1C1C"/>
              </a:solidFill>
              <a:latin typeface="+mj-lt"/>
              <a:cs typeface="Arial" panose="020B0604020202020204" pitchFamily="34" charset="0"/>
            </a:endParaRPr>
          </a:p>
          <a:p>
            <a:endParaRPr lang="en-CA" sz="2400" dirty="0">
              <a:latin typeface="+mj-lt"/>
            </a:endParaRPr>
          </a:p>
        </p:txBody>
      </p:sp>
      <p:pic>
        <p:nvPicPr>
          <p:cNvPr id="8" name="Picture 7">
            <a:extLst>
              <a:ext uri="{FF2B5EF4-FFF2-40B4-BE49-F238E27FC236}">
                <a16:creationId xmlns:a16="http://schemas.microsoft.com/office/drawing/2014/main" id="{3B0570EE-4B17-42F7-9FD4-447E0C016AFC}"/>
              </a:ext>
            </a:extLst>
          </p:cNvPr>
          <p:cNvPicPr>
            <a:picLocks noChangeAspect="1"/>
          </p:cNvPicPr>
          <p:nvPr/>
        </p:nvPicPr>
        <p:blipFill>
          <a:blip r:embed="rId4"/>
          <a:stretch>
            <a:fillRect/>
          </a:stretch>
        </p:blipFill>
        <p:spPr>
          <a:xfrm>
            <a:off x="1554086" y="1238250"/>
            <a:ext cx="9083827" cy="3893288"/>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143040817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74</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Structural Anchoring Adhesives</a:t>
            </a:r>
          </a:p>
        </p:txBody>
      </p:sp>
      <p:sp>
        <p:nvSpPr>
          <p:cNvPr id="7" name="Content Placeholder 2">
            <a:extLst>
              <a:ext uri="{FF2B5EF4-FFF2-40B4-BE49-F238E27FC236}">
                <a16:creationId xmlns:a16="http://schemas.microsoft.com/office/drawing/2014/main" id="{E262DBCF-7F89-47E0-9BEB-81B2F85E185B}"/>
              </a:ext>
            </a:extLst>
          </p:cNvPr>
          <p:cNvSpPr txBox="1">
            <a:spLocks/>
          </p:cNvSpPr>
          <p:nvPr/>
        </p:nvSpPr>
        <p:spPr>
          <a:xfrm>
            <a:off x="581025" y="1397000"/>
            <a:ext cx="10972800" cy="4572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5308"/>
              </a:buClr>
            </a:pPr>
            <a:r>
              <a:rPr lang="en-US" sz="2400" dirty="0">
                <a:solidFill>
                  <a:srgbClr val="1C1C1C"/>
                </a:solidFill>
                <a:latin typeface="+mj-lt"/>
                <a:ea typeface="Calibri" panose="020F0502020204030204" pitchFamily="34" charset="0"/>
                <a:cs typeface="Arial" panose="020B0604020202020204" pitchFamily="34" charset="0"/>
              </a:rPr>
              <a:t>Many structures need to be retrofitted.</a:t>
            </a:r>
          </a:p>
          <a:p>
            <a:pPr>
              <a:buClr>
                <a:srgbClr val="FF5308"/>
              </a:buClr>
            </a:pPr>
            <a:endParaRPr lang="en-US" sz="2400" dirty="0">
              <a:latin typeface="+mj-lt"/>
              <a:ea typeface="Calibri" panose="020F0502020204030204" pitchFamily="34" charset="0"/>
            </a:endParaRPr>
          </a:p>
          <a:p>
            <a:pPr>
              <a:buClr>
                <a:srgbClr val="FF5308"/>
              </a:buClr>
            </a:pPr>
            <a:r>
              <a:rPr lang="en-US" sz="2400" dirty="0">
                <a:solidFill>
                  <a:srgbClr val="1C1C1C"/>
                </a:solidFill>
                <a:latin typeface="+mj-lt"/>
                <a:ea typeface="Calibri" panose="020F0502020204030204" pitchFamily="34" charset="0"/>
                <a:cs typeface="Arial" panose="020B0604020202020204" pitchFamily="34" charset="0"/>
              </a:rPr>
              <a:t>Some installers simply prefer to post install anchorage to concrete or masonry. </a:t>
            </a:r>
          </a:p>
          <a:p>
            <a:pPr>
              <a:buClr>
                <a:srgbClr val="FF5308"/>
              </a:buClr>
            </a:pPr>
            <a:endParaRPr lang="en-US" sz="2400" dirty="0">
              <a:solidFill>
                <a:srgbClr val="1C1C1C"/>
              </a:solidFill>
              <a:latin typeface="+mj-lt"/>
              <a:ea typeface="Calibri" panose="020F0502020204030204" pitchFamily="34" charset="0"/>
              <a:cs typeface="Arial" panose="020B0604020202020204" pitchFamily="34" charset="0"/>
            </a:endParaRPr>
          </a:p>
          <a:p>
            <a:pPr>
              <a:buClr>
                <a:srgbClr val="FF5308"/>
              </a:buClr>
            </a:pPr>
            <a:r>
              <a:rPr lang="en-US" sz="2400" dirty="0">
                <a:solidFill>
                  <a:srgbClr val="1C1C1C"/>
                </a:solidFill>
                <a:latin typeface="+mj-lt"/>
                <a:ea typeface="Calibri" panose="020F0502020204030204" pitchFamily="34" charset="0"/>
                <a:cs typeface="Arial" panose="020B0604020202020204" pitchFamily="34" charset="0"/>
              </a:rPr>
              <a:t>There are epoxy and acrylic adhesives with different installation behaviors as well as several anchor types that can be used. </a:t>
            </a:r>
          </a:p>
          <a:p>
            <a:pPr>
              <a:buClr>
                <a:srgbClr val="FF5308"/>
              </a:buClr>
            </a:pPr>
            <a:endParaRPr lang="en-US" sz="2400" dirty="0">
              <a:solidFill>
                <a:srgbClr val="1C1C1C"/>
              </a:solidFill>
              <a:latin typeface="+mj-lt"/>
              <a:ea typeface="Calibri" panose="020F0502020204030204" pitchFamily="34" charset="0"/>
              <a:cs typeface="Arial" panose="020B0604020202020204" pitchFamily="34" charset="0"/>
            </a:endParaRPr>
          </a:p>
          <a:p>
            <a:pPr>
              <a:buClr>
                <a:srgbClr val="FF5308"/>
              </a:buClr>
            </a:pPr>
            <a:r>
              <a:rPr lang="en-US" sz="2400" dirty="0">
                <a:solidFill>
                  <a:srgbClr val="1C1C1C"/>
                </a:solidFill>
                <a:latin typeface="+mj-lt"/>
                <a:ea typeface="Calibri" panose="020F0502020204030204" pitchFamily="34" charset="0"/>
                <a:cs typeface="Arial" panose="020B0604020202020204" pitchFamily="34" charset="0"/>
              </a:rPr>
              <a:t>The next few slides describe adhesive and mechanical anchors that can attach framing members such as sill plates etc. to concrete or masonry piers.</a:t>
            </a:r>
            <a:endParaRPr lang="en-CA" sz="2400" dirty="0">
              <a:latin typeface="+mj-lt"/>
            </a:endParaRPr>
          </a:p>
        </p:txBody>
      </p:sp>
    </p:spTree>
    <p:custDataLst>
      <p:tags r:id="rId1"/>
    </p:custDataLst>
    <p:extLst>
      <p:ext uri="{BB962C8B-B14F-4D97-AF65-F5344CB8AC3E}">
        <p14:creationId xmlns:p14="http://schemas.microsoft.com/office/powerpoint/2010/main" val="200837458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75</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Structural Anchoring Adhesives (cont’d) </a:t>
            </a:r>
          </a:p>
        </p:txBody>
      </p:sp>
      <p:pic>
        <p:nvPicPr>
          <p:cNvPr id="7" name="Picture 6" descr="Graphical user interface&#10;&#10;Description automatically generated">
            <a:extLst>
              <a:ext uri="{FF2B5EF4-FFF2-40B4-BE49-F238E27FC236}">
                <a16:creationId xmlns:a16="http://schemas.microsoft.com/office/drawing/2014/main" id="{86AF1F44-0B0B-4CC4-B618-A424368FBF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17211" y="1141733"/>
            <a:ext cx="863379" cy="1934800"/>
          </a:xfrm>
          <a:prstGeom prst="rect">
            <a:avLst/>
          </a:prstGeom>
        </p:spPr>
      </p:pic>
      <p:sp>
        <p:nvSpPr>
          <p:cNvPr id="8" name="Content Placeholder 2">
            <a:extLst>
              <a:ext uri="{FF2B5EF4-FFF2-40B4-BE49-F238E27FC236}">
                <a16:creationId xmlns:a16="http://schemas.microsoft.com/office/drawing/2014/main" id="{14E386CE-DEE8-4997-AA70-50F5A4163D26}"/>
              </a:ext>
            </a:extLst>
          </p:cNvPr>
          <p:cNvSpPr txBox="1">
            <a:spLocks/>
          </p:cNvSpPr>
          <p:nvPr/>
        </p:nvSpPr>
        <p:spPr>
          <a:xfrm>
            <a:off x="634402" y="933948"/>
            <a:ext cx="7467759" cy="56832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200" b="1" dirty="0">
                <a:solidFill>
                  <a:srgbClr val="FF5308"/>
                </a:solidFill>
                <a:latin typeface="+mj-lt"/>
                <a:ea typeface="Calibri" panose="020F0502020204030204" pitchFamily="34" charset="0"/>
                <a:cs typeface="Arial" panose="020B0604020202020204" pitchFamily="34" charset="0"/>
              </a:rPr>
              <a:t>Epoxies:</a:t>
            </a:r>
          </a:p>
          <a:p>
            <a:pPr marL="457200" indent="-285750">
              <a:buClr>
                <a:srgbClr val="FF5308"/>
              </a:buClr>
            </a:pPr>
            <a:r>
              <a:rPr lang="en-US" sz="2200" dirty="0">
                <a:solidFill>
                  <a:srgbClr val="1C1C1C"/>
                </a:solidFill>
                <a:latin typeface="+mj-lt"/>
                <a:ea typeface="Calibri" panose="020F0502020204030204" pitchFamily="34" charset="0"/>
                <a:cs typeface="Arial" panose="020B0604020202020204" pitchFamily="34" charset="0"/>
              </a:rPr>
              <a:t>cure slower</a:t>
            </a:r>
          </a:p>
          <a:p>
            <a:pPr marL="457200" indent="-285750">
              <a:buClr>
                <a:srgbClr val="FF5308"/>
              </a:buClr>
            </a:pPr>
            <a:r>
              <a:rPr lang="en-US" sz="2200" dirty="0">
                <a:latin typeface="+mj-lt"/>
                <a:ea typeface="Calibri" panose="020F0502020204030204" pitchFamily="34" charset="0"/>
              </a:rPr>
              <a:t>are </a:t>
            </a:r>
            <a:r>
              <a:rPr lang="en-US" sz="2200" dirty="0">
                <a:solidFill>
                  <a:srgbClr val="1C1C1C"/>
                </a:solidFill>
                <a:latin typeface="+mj-lt"/>
                <a:ea typeface="Calibri" panose="020F0502020204030204" pitchFamily="34" charset="0"/>
                <a:cs typeface="Arial" panose="020B0604020202020204" pitchFamily="34" charset="0"/>
              </a:rPr>
              <a:t>less expensive</a:t>
            </a:r>
          </a:p>
          <a:p>
            <a:pPr marL="457200" indent="-285750">
              <a:buClr>
                <a:srgbClr val="FF5308"/>
              </a:buClr>
            </a:pPr>
            <a:r>
              <a:rPr lang="en-US" sz="2200" dirty="0">
                <a:latin typeface="+mj-lt"/>
                <a:ea typeface="Calibri" panose="020F0502020204030204" pitchFamily="34" charset="0"/>
              </a:rPr>
              <a:t>h</a:t>
            </a:r>
            <a:r>
              <a:rPr lang="en-US" sz="2200" dirty="0">
                <a:solidFill>
                  <a:srgbClr val="1C1C1C"/>
                </a:solidFill>
                <a:latin typeface="+mj-lt"/>
                <a:ea typeface="Calibri" panose="020F0502020204030204" pitchFamily="34" charset="0"/>
                <a:cs typeface="Arial" panose="020B0604020202020204" pitchFamily="34" charset="0"/>
              </a:rPr>
              <a:t>ave high strength in all applications</a:t>
            </a:r>
          </a:p>
          <a:p>
            <a:pPr marL="457200" indent="-285750">
              <a:buClr>
                <a:srgbClr val="FF5308"/>
              </a:buClr>
            </a:pPr>
            <a:r>
              <a:rPr lang="en-US" sz="2200" dirty="0">
                <a:solidFill>
                  <a:srgbClr val="1C1C1C"/>
                </a:solidFill>
                <a:latin typeface="+mj-lt"/>
                <a:ea typeface="Calibri" panose="020F0502020204030204" pitchFamily="34" charset="0"/>
                <a:cs typeface="Arial" panose="020B0604020202020204" pitchFamily="34" charset="0"/>
              </a:rPr>
              <a:t>are limited to warmer weather </a:t>
            </a:r>
          </a:p>
          <a:p>
            <a:pPr marL="457200" indent="-285750">
              <a:buClr>
                <a:srgbClr val="FF5308"/>
              </a:buClr>
            </a:pPr>
            <a:r>
              <a:rPr lang="en-US" sz="2200" dirty="0">
                <a:solidFill>
                  <a:srgbClr val="1C1C1C"/>
                </a:solidFill>
                <a:latin typeface="+mj-lt"/>
                <a:ea typeface="Calibri" panose="020F0502020204030204" pitchFamily="34" charset="0"/>
                <a:cs typeface="Arial" panose="020B0604020202020204" pitchFamily="34" charset="0"/>
              </a:rPr>
              <a:t>perform best at installation temperatures above 50°F</a:t>
            </a:r>
          </a:p>
          <a:p>
            <a:pPr marL="0" indent="0">
              <a:buNone/>
            </a:pPr>
            <a:r>
              <a:rPr lang="en-US" sz="2200" b="1" dirty="0">
                <a:solidFill>
                  <a:srgbClr val="FF5308"/>
                </a:solidFill>
                <a:latin typeface="+mj-lt"/>
                <a:ea typeface="Calibri" panose="020F0502020204030204" pitchFamily="34" charset="0"/>
              </a:rPr>
              <a:t>Acrylics:</a:t>
            </a:r>
          </a:p>
          <a:p>
            <a:pPr marL="457200" indent="-285750">
              <a:buClr>
                <a:srgbClr val="FF5308"/>
              </a:buClr>
            </a:pPr>
            <a:r>
              <a:rPr lang="en-US" sz="2200" dirty="0">
                <a:solidFill>
                  <a:srgbClr val="1C1C1C"/>
                </a:solidFill>
                <a:latin typeface="+mj-lt"/>
                <a:ea typeface="Calibri" panose="020F0502020204030204" pitchFamily="34" charset="0"/>
                <a:cs typeface="Arial" panose="020B0604020202020204" pitchFamily="34" charset="0"/>
              </a:rPr>
              <a:t>set rapidly (1 hour at higher temperatures)</a:t>
            </a:r>
          </a:p>
          <a:p>
            <a:pPr marL="457200" indent="-285750">
              <a:buClr>
                <a:srgbClr val="FF5308"/>
              </a:buClr>
            </a:pPr>
            <a:r>
              <a:rPr lang="en-US" sz="2200" dirty="0">
                <a:solidFill>
                  <a:srgbClr val="1C1C1C"/>
                </a:solidFill>
                <a:latin typeface="+mj-lt"/>
                <a:ea typeface="Calibri" panose="020F0502020204030204" pitchFamily="34" charset="0"/>
                <a:cs typeface="Arial" panose="020B0604020202020204" pitchFamily="34" charset="0"/>
              </a:rPr>
              <a:t>perform very well in colder installation conditions. </a:t>
            </a:r>
          </a:p>
          <a:p>
            <a:pPr marL="457200" indent="-285750">
              <a:buClr>
                <a:srgbClr val="FF5308"/>
              </a:buClr>
            </a:pPr>
            <a:endParaRPr lang="en-US" sz="2400" dirty="0">
              <a:solidFill>
                <a:srgbClr val="1C1C1C"/>
              </a:solidFill>
              <a:latin typeface="+mj-lt"/>
              <a:ea typeface="Calibri" panose="020F0502020204030204" pitchFamily="34" charset="0"/>
              <a:cs typeface="Arial" panose="020B0604020202020204" pitchFamily="34" charset="0"/>
            </a:endParaRPr>
          </a:p>
          <a:p>
            <a:pPr marL="457200" indent="-285750">
              <a:buClr>
                <a:srgbClr val="FF5308"/>
              </a:buClr>
            </a:pPr>
            <a:r>
              <a:rPr lang="en-US" sz="1800" dirty="0">
                <a:solidFill>
                  <a:srgbClr val="1C1C1C"/>
                </a:solidFill>
                <a:latin typeface="+mj-lt"/>
                <a:ea typeface="Calibri" panose="020F0502020204030204" pitchFamily="34" charset="0"/>
                <a:cs typeface="Arial" panose="020B0604020202020204" pitchFamily="34" charset="0"/>
              </a:rPr>
              <a:t>installation conditions determine which should be used. </a:t>
            </a:r>
          </a:p>
          <a:p>
            <a:pPr marL="457200" indent="-285750">
              <a:buClr>
                <a:srgbClr val="FF5308"/>
              </a:buClr>
            </a:pPr>
            <a:r>
              <a:rPr lang="en-US" sz="1800" dirty="0">
                <a:solidFill>
                  <a:srgbClr val="1C1C1C"/>
                </a:solidFill>
                <a:latin typeface="+mj-lt"/>
                <a:ea typeface="Calibri" panose="020F0502020204030204" pitchFamily="34" charset="0"/>
                <a:cs typeface="Arial" panose="020B0604020202020204" pitchFamily="34" charset="0"/>
              </a:rPr>
              <a:t>drill hole, remove dust, inject adhesive and insert threaded rod.</a:t>
            </a:r>
          </a:p>
          <a:p>
            <a:pPr marL="457200" indent="-285750">
              <a:buClr>
                <a:srgbClr val="FF5308"/>
              </a:buClr>
            </a:pPr>
            <a:r>
              <a:rPr lang="en-US" sz="1800" dirty="0">
                <a:latin typeface="+mj-lt"/>
                <a:ea typeface="Calibri" panose="020F0502020204030204" pitchFamily="34" charset="0"/>
              </a:rPr>
              <a:t>u</a:t>
            </a:r>
            <a:r>
              <a:rPr lang="en-US" sz="1800" dirty="0">
                <a:solidFill>
                  <a:srgbClr val="1C1C1C"/>
                </a:solidFill>
                <a:latin typeface="+mj-lt"/>
                <a:ea typeface="Calibri" panose="020F0502020204030204" pitchFamily="34" charset="0"/>
                <a:cs typeface="Arial" panose="020B0604020202020204" pitchFamily="34" charset="0"/>
              </a:rPr>
              <a:t>se adhesives with code report and rated for use in cracked concrete</a:t>
            </a:r>
            <a:endParaRPr lang="en-CA" sz="1800" dirty="0">
              <a:latin typeface="+mj-lt"/>
            </a:endParaRPr>
          </a:p>
        </p:txBody>
      </p:sp>
      <p:pic>
        <p:nvPicPr>
          <p:cNvPr id="9" name="Picture 8">
            <a:extLst>
              <a:ext uri="{FF2B5EF4-FFF2-40B4-BE49-F238E27FC236}">
                <a16:creationId xmlns:a16="http://schemas.microsoft.com/office/drawing/2014/main" id="{7C25B472-04CB-44FB-B710-7BD815DA32AD}"/>
              </a:ext>
            </a:extLst>
          </p:cNvPr>
          <p:cNvPicPr>
            <a:picLocks noChangeAspect="1"/>
          </p:cNvPicPr>
          <p:nvPr/>
        </p:nvPicPr>
        <p:blipFill>
          <a:blip r:embed="rId5"/>
          <a:stretch>
            <a:fillRect/>
          </a:stretch>
        </p:blipFill>
        <p:spPr>
          <a:xfrm>
            <a:off x="7757648" y="1540808"/>
            <a:ext cx="1886632" cy="2214742"/>
          </a:xfrm>
          <a:prstGeom prst="rect">
            <a:avLst/>
          </a:prstGeom>
        </p:spPr>
      </p:pic>
      <p:pic>
        <p:nvPicPr>
          <p:cNvPr id="10" name="Picture 9">
            <a:extLst>
              <a:ext uri="{FF2B5EF4-FFF2-40B4-BE49-F238E27FC236}">
                <a16:creationId xmlns:a16="http://schemas.microsoft.com/office/drawing/2014/main" id="{9B53D221-C304-46F4-AC64-F55620339E84}"/>
              </a:ext>
            </a:extLst>
          </p:cNvPr>
          <p:cNvPicPr>
            <a:picLocks noChangeAspect="1"/>
          </p:cNvPicPr>
          <p:nvPr/>
        </p:nvPicPr>
        <p:blipFill>
          <a:blip r:embed="rId6"/>
          <a:stretch>
            <a:fillRect/>
          </a:stretch>
        </p:blipFill>
        <p:spPr>
          <a:xfrm>
            <a:off x="8848380" y="3755550"/>
            <a:ext cx="1844194" cy="2168502"/>
          </a:xfrm>
          <a:prstGeom prst="rect">
            <a:avLst/>
          </a:prstGeom>
        </p:spPr>
      </p:pic>
      <p:pic>
        <p:nvPicPr>
          <p:cNvPr id="11" name="Picture 10" descr="A picture containing graphical user interface&#10;&#10;Description automatically generated">
            <a:extLst>
              <a:ext uri="{FF2B5EF4-FFF2-40B4-BE49-F238E27FC236}">
                <a16:creationId xmlns:a16="http://schemas.microsoft.com/office/drawing/2014/main" id="{BDA1A240-2A25-446B-8080-230BC3DAAD4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96674" y="1154986"/>
            <a:ext cx="820275" cy="1844004"/>
          </a:xfrm>
          <a:prstGeom prst="rect">
            <a:avLst/>
          </a:prstGeom>
        </p:spPr>
      </p:pic>
      <p:sp>
        <p:nvSpPr>
          <p:cNvPr id="12" name="TextBox 11">
            <a:extLst>
              <a:ext uri="{FF2B5EF4-FFF2-40B4-BE49-F238E27FC236}">
                <a16:creationId xmlns:a16="http://schemas.microsoft.com/office/drawing/2014/main" id="{15498BD2-83D7-412D-8EB7-57E2F5446EA7}"/>
              </a:ext>
            </a:extLst>
          </p:cNvPr>
          <p:cNvSpPr txBox="1"/>
          <p:nvPr/>
        </p:nvSpPr>
        <p:spPr>
          <a:xfrm>
            <a:off x="9650148" y="3172077"/>
            <a:ext cx="1907450" cy="461665"/>
          </a:xfrm>
          <a:prstGeom prst="rect">
            <a:avLst/>
          </a:prstGeom>
          <a:noFill/>
        </p:spPr>
        <p:txBody>
          <a:bodyPr wrap="square" rtlCol="0">
            <a:spAutoFit/>
          </a:bodyPr>
          <a:lstStyle/>
          <a:p>
            <a:r>
              <a:rPr lang="en-CA" sz="1200" dirty="0">
                <a:latin typeface="+mj-lt"/>
                <a:cs typeface="Arial" panose="020B0604020202020204" pitchFamily="34" charset="0"/>
              </a:rPr>
              <a:t>50°F (10°) C Minimum base material temperature</a:t>
            </a:r>
          </a:p>
        </p:txBody>
      </p:sp>
    </p:spTree>
    <p:custDataLst>
      <p:tags r:id="rId1"/>
    </p:custDataLst>
    <p:extLst>
      <p:ext uri="{BB962C8B-B14F-4D97-AF65-F5344CB8AC3E}">
        <p14:creationId xmlns:p14="http://schemas.microsoft.com/office/powerpoint/2010/main" val="60090652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76</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Structural Anchoring Adhesives for Various Applications</a:t>
            </a:r>
          </a:p>
        </p:txBody>
      </p:sp>
      <p:sp>
        <p:nvSpPr>
          <p:cNvPr id="7" name="Content Placeholder 2">
            <a:extLst>
              <a:ext uri="{FF2B5EF4-FFF2-40B4-BE49-F238E27FC236}">
                <a16:creationId xmlns:a16="http://schemas.microsoft.com/office/drawing/2014/main" id="{66CFC2A8-409B-48E8-9B56-A1320C91668D}"/>
              </a:ext>
            </a:extLst>
          </p:cNvPr>
          <p:cNvSpPr txBox="1">
            <a:spLocks/>
          </p:cNvSpPr>
          <p:nvPr/>
        </p:nvSpPr>
        <p:spPr>
          <a:xfrm>
            <a:off x="595313" y="1238250"/>
            <a:ext cx="10972800" cy="14133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rgbClr val="1C1C1C"/>
                </a:solidFill>
                <a:latin typeface="+mj-lt"/>
                <a:cs typeface="Arial" panose="020B0604020202020204" pitchFamily="34" charset="0"/>
              </a:rPr>
              <a:t>Adhesives anchor threaded rod, rebar, and dowels in various materials. </a:t>
            </a:r>
          </a:p>
          <a:p>
            <a:pPr marL="0" indent="0">
              <a:buNone/>
            </a:pPr>
            <a:r>
              <a:rPr lang="en-US" sz="2400" dirty="0">
                <a:latin typeface="+mj-lt"/>
              </a:rPr>
              <a:t>They</a:t>
            </a:r>
            <a:r>
              <a:rPr lang="en-US" sz="2400" dirty="0">
                <a:solidFill>
                  <a:srgbClr val="1C1C1C"/>
                </a:solidFill>
                <a:latin typeface="+mj-lt"/>
                <a:cs typeface="Arial" panose="020B0604020202020204" pitchFamily="34" charset="0"/>
              </a:rPr>
              <a:t> deliver high-strength anchor grouting in a wide range of weather conditions as well as water-saturated concrete. </a:t>
            </a:r>
          </a:p>
          <a:p>
            <a:endParaRPr lang="en-CA" sz="2400" dirty="0">
              <a:latin typeface="+mj-lt"/>
            </a:endParaRPr>
          </a:p>
        </p:txBody>
      </p:sp>
      <p:pic>
        <p:nvPicPr>
          <p:cNvPr id="8" name="Picture 7">
            <a:extLst>
              <a:ext uri="{FF2B5EF4-FFF2-40B4-BE49-F238E27FC236}">
                <a16:creationId xmlns:a16="http://schemas.microsoft.com/office/drawing/2014/main" id="{7833A1CC-D807-4609-A386-A0AD72BC7F82}"/>
              </a:ext>
            </a:extLst>
          </p:cNvPr>
          <p:cNvPicPr>
            <a:picLocks noChangeAspect="1"/>
          </p:cNvPicPr>
          <p:nvPr/>
        </p:nvPicPr>
        <p:blipFill>
          <a:blip r:embed="rId4"/>
          <a:stretch>
            <a:fillRect/>
          </a:stretch>
        </p:blipFill>
        <p:spPr>
          <a:xfrm>
            <a:off x="937419" y="3039770"/>
            <a:ext cx="2365479" cy="3132370"/>
          </a:xfrm>
          <a:prstGeom prst="rect">
            <a:avLst/>
          </a:prstGeom>
        </p:spPr>
      </p:pic>
      <p:pic>
        <p:nvPicPr>
          <p:cNvPr id="9" name="Picture 8">
            <a:extLst>
              <a:ext uri="{FF2B5EF4-FFF2-40B4-BE49-F238E27FC236}">
                <a16:creationId xmlns:a16="http://schemas.microsoft.com/office/drawing/2014/main" id="{4C0F7C73-F456-41E5-8207-E4C61C702D1D}"/>
              </a:ext>
            </a:extLst>
          </p:cNvPr>
          <p:cNvPicPr>
            <a:picLocks noChangeAspect="1"/>
          </p:cNvPicPr>
          <p:nvPr/>
        </p:nvPicPr>
        <p:blipFill>
          <a:blip r:embed="rId5"/>
          <a:stretch>
            <a:fillRect/>
          </a:stretch>
        </p:blipFill>
        <p:spPr>
          <a:xfrm>
            <a:off x="3299619" y="3016685"/>
            <a:ext cx="2362200" cy="3181959"/>
          </a:xfrm>
          <a:prstGeom prst="rect">
            <a:avLst/>
          </a:prstGeom>
        </p:spPr>
      </p:pic>
      <p:pic>
        <p:nvPicPr>
          <p:cNvPr id="10" name="Picture 9">
            <a:extLst>
              <a:ext uri="{FF2B5EF4-FFF2-40B4-BE49-F238E27FC236}">
                <a16:creationId xmlns:a16="http://schemas.microsoft.com/office/drawing/2014/main" id="{5E978002-50B8-4F47-9AB1-CDCFC013A72C}"/>
              </a:ext>
            </a:extLst>
          </p:cNvPr>
          <p:cNvPicPr>
            <a:picLocks noChangeAspect="1"/>
          </p:cNvPicPr>
          <p:nvPr/>
        </p:nvPicPr>
        <p:blipFill>
          <a:blip r:embed="rId6"/>
          <a:stretch>
            <a:fillRect/>
          </a:stretch>
        </p:blipFill>
        <p:spPr>
          <a:xfrm>
            <a:off x="5801604" y="3138622"/>
            <a:ext cx="2451015" cy="3158208"/>
          </a:xfrm>
          <a:prstGeom prst="rect">
            <a:avLst/>
          </a:prstGeom>
        </p:spPr>
      </p:pic>
      <p:pic>
        <p:nvPicPr>
          <p:cNvPr id="11" name="Picture 10">
            <a:extLst>
              <a:ext uri="{FF2B5EF4-FFF2-40B4-BE49-F238E27FC236}">
                <a16:creationId xmlns:a16="http://schemas.microsoft.com/office/drawing/2014/main" id="{92DBF588-FD7B-4071-9092-240FCF1B963F}"/>
              </a:ext>
            </a:extLst>
          </p:cNvPr>
          <p:cNvPicPr>
            <a:picLocks noChangeAspect="1"/>
          </p:cNvPicPr>
          <p:nvPr/>
        </p:nvPicPr>
        <p:blipFill>
          <a:blip r:embed="rId7"/>
          <a:stretch>
            <a:fillRect/>
          </a:stretch>
        </p:blipFill>
        <p:spPr>
          <a:xfrm>
            <a:off x="8786019" y="2966929"/>
            <a:ext cx="2290438" cy="3231715"/>
          </a:xfrm>
          <a:prstGeom prst="rect">
            <a:avLst/>
          </a:prstGeom>
        </p:spPr>
      </p:pic>
    </p:spTree>
    <p:custDataLst>
      <p:tags r:id="rId1"/>
    </p:custDataLst>
    <p:extLst>
      <p:ext uri="{BB962C8B-B14F-4D97-AF65-F5344CB8AC3E}">
        <p14:creationId xmlns:p14="http://schemas.microsoft.com/office/powerpoint/2010/main" val="168096409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77</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High-Strength Structural Adhesives for Post Installed Anchoring</a:t>
            </a:r>
          </a:p>
        </p:txBody>
      </p:sp>
      <p:sp>
        <p:nvSpPr>
          <p:cNvPr id="7" name="Content Placeholder 2">
            <a:extLst>
              <a:ext uri="{FF2B5EF4-FFF2-40B4-BE49-F238E27FC236}">
                <a16:creationId xmlns:a16="http://schemas.microsoft.com/office/drawing/2014/main" id="{7174B13F-55E4-4F12-8AA6-2EA68171E62D}"/>
              </a:ext>
            </a:extLst>
          </p:cNvPr>
          <p:cNvSpPr txBox="1">
            <a:spLocks/>
          </p:cNvSpPr>
          <p:nvPr/>
        </p:nvSpPr>
        <p:spPr>
          <a:xfrm>
            <a:off x="609600" y="5388587"/>
            <a:ext cx="10972800" cy="158371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200" dirty="0">
                <a:solidFill>
                  <a:srgbClr val="1C1C1C"/>
                </a:solidFill>
                <a:latin typeface="+mj-lt"/>
                <a:cs typeface="Arial" panose="020B0604020202020204" pitchFamily="34" charset="0"/>
              </a:rPr>
              <a:t>Above table indicates adhesive anchors that replace standard ½″ and ⅝″ cast-in-place L bolts (1:1 replacement for both diameter and depth). Sill plates can also be anchored mechanically.</a:t>
            </a:r>
            <a:endParaRPr lang="en-CA" sz="2200" dirty="0">
              <a:latin typeface="+mj-lt"/>
            </a:endParaRPr>
          </a:p>
        </p:txBody>
      </p:sp>
      <p:pic>
        <p:nvPicPr>
          <p:cNvPr id="8" name="Picture 7">
            <a:extLst>
              <a:ext uri="{FF2B5EF4-FFF2-40B4-BE49-F238E27FC236}">
                <a16:creationId xmlns:a16="http://schemas.microsoft.com/office/drawing/2014/main" id="{6DADC7A7-A3A4-431E-9776-3B24545C2657}"/>
              </a:ext>
            </a:extLst>
          </p:cNvPr>
          <p:cNvPicPr>
            <a:picLocks noChangeAspect="1"/>
          </p:cNvPicPr>
          <p:nvPr/>
        </p:nvPicPr>
        <p:blipFill>
          <a:blip r:embed="rId4"/>
          <a:stretch>
            <a:fillRect/>
          </a:stretch>
        </p:blipFill>
        <p:spPr>
          <a:xfrm>
            <a:off x="2655957" y="1015346"/>
            <a:ext cx="6880086" cy="1875797"/>
          </a:xfrm>
          <a:prstGeom prst="rect">
            <a:avLst/>
          </a:prstGeom>
        </p:spPr>
      </p:pic>
      <p:pic>
        <p:nvPicPr>
          <p:cNvPr id="9" name="Picture 8" descr="Table&#10;&#10;Description automatically generated">
            <a:extLst>
              <a:ext uri="{FF2B5EF4-FFF2-40B4-BE49-F238E27FC236}">
                <a16:creationId xmlns:a16="http://schemas.microsoft.com/office/drawing/2014/main" id="{A7E3BAD3-6562-4D21-BC28-6DC6C9789A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81125" y="3055847"/>
            <a:ext cx="9296400" cy="2053735"/>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135085355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78</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Cast-in-Place Bolt Anchor Corrosion </a:t>
            </a:r>
          </a:p>
        </p:txBody>
      </p:sp>
      <p:sp>
        <p:nvSpPr>
          <p:cNvPr id="7" name="TextBox 6">
            <a:extLst>
              <a:ext uri="{FF2B5EF4-FFF2-40B4-BE49-F238E27FC236}">
                <a16:creationId xmlns:a16="http://schemas.microsoft.com/office/drawing/2014/main" id="{B2ACF4AB-97C4-4559-9D4D-A6085677A273}"/>
              </a:ext>
            </a:extLst>
          </p:cNvPr>
          <p:cNvSpPr txBox="1"/>
          <p:nvPr/>
        </p:nvSpPr>
        <p:spPr>
          <a:xfrm>
            <a:off x="290512" y="1284446"/>
            <a:ext cx="11317288" cy="1200329"/>
          </a:xfrm>
          <a:prstGeom prst="rect">
            <a:avLst/>
          </a:prstGeom>
          <a:noFill/>
        </p:spPr>
        <p:txBody>
          <a:bodyPr wrap="square">
            <a:spAutoFit/>
          </a:bodyPr>
          <a:lstStyle/>
          <a:p>
            <a:r>
              <a:rPr lang="en-CA" sz="1800" dirty="0">
                <a:latin typeface="+mj-lt"/>
              </a:rPr>
              <a:t>These images show how corrosion can affect anchor bolts. The left-hand image is all that was left of a corroded bolt where the top showed above the surface but everything below had disappeared. The portion of the bolt showing in the right-hand photograph is too rusty and corroded to accept a nut or washer and cannot be used. It is important to use the right degree of corrosion resistance for the anchor in every case, especially in coastal zones.</a:t>
            </a:r>
          </a:p>
        </p:txBody>
      </p:sp>
      <p:pic>
        <p:nvPicPr>
          <p:cNvPr id="8" name="Picture 7" descr="A picture containing photo, sitting, table, cat&#10;&#10;Description automatically generated">
            <a:extLst>
              <a:ext uri="{FF2B5EF4-FFF2-40B4-BE49-F238E27FC236}">
                <a16:creationId xmlns:a16="http://schemas.microsoft.com/office/drawing/2014/main" id="{D2523BC0-910D-499E-8ADE-4874B0A56F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32719" y="2743200"/>
            <a:ext cx="9586119" cy="3328033"/>
          </a:xfrm>
          <a:prstGeom prst="rect">
            <a:avLst/>
          </a:prstGeom>
        </p:spPr>
      </p:pic>
      <p:sp>
        <p:nvSpPr>
          <p:cNvPr id="9" name="Oval 8">
            <a:extLst>
              <a:ext uri="{FF2B5EF4-FFF2-40B4-BE49-F238E27FC236}">
                <a16:creationId xmlns:a16="http://schemas.microsoft.com/office/drawing/2014/main" id="{23B99640-C1AE-4070-B137-C88E2CD48B89}"/>
              </a:ext>
            </a:extLst>
          </p:cNvPr>
          <p:cNvSpPr/>
          <p:nvPr/>
        </p:nvSpPr>
        <p:spPr>
          <a:xfrm>
            <a:off x="1115219" y="2743200"/>
            <a:ext cx="1905000" cy="1981200"/>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Oval 9">
            <a:extLst>
              <a:ext uri="{FF2B5EF4-FFF2-40B4-BE49-F238E27FC236}">
                <a16:creationId xmlns:a16="http://schemas.microsoft.com/office/drawing/2014/main" id="{190F3936-CC00-4045-8B45-58EEE4869582}"/>
              </a:ext>
            </a:extLst>
          </p:cNvPr>
          <p:cNvSpPr/>
          <p:nvPr/>
        </p:nvSpPr>
        <p:spPr>
          <a:xfrm>
            <a:off x="3337719" y="2667000"/>
            <a:ext cx="990600" cy="914400"/>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1" name="Straight Arrow Connector 10">
            <a:extLst>
              <a:ext uri="{FF2B5EF4-FFF2-40B4-BE49-F238E27FC236}">
                <a16:creationId xmlns:a16="http://schemas.microsoft.com/office/drawing/2014/main" id="{E8F908BA-FAE0-42B7-BBE3-D6DD1CD25F4A}"/>
              </a:ext>
            </a:extLst>
          </p:cNvPr>
          <p:cNvCxnSpPr>
            <a:cxnSpLocks/>
            <a:endCxn id="10" idx="2"/>
          </p:cNvCxnSpPr>
          <p:nvPr/>
        </p:nvCxnSpPr>
        <p:spPr>
          <a:xfrm flipV="1">
            <a:off x="2804319" y="3124200"/>
            <a:ext cx="533400" cy="228600"/>
          </a:xfrm>
          <a:prstGeom prst="straightConnector1">
            <a:avLst/>
          </a:prstGeom>
          <a:ln w="38100">
            <a:solidFill>
              <a:srgbClr val="FF5308"/>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50381536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79</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Concrete and Masonry Screw Anchors </a:t>
            </a:r>
          </a:p>
        </p:txBody>
      </p:sp>
      <p:sp>
        <p:nvSpPr>
          <p:cNvPr id="7" name="Content Placeholder 2">
            <a:extLst>
              <a:ext uri="{FF2B5EF4-FFF2-40B4-BE49-F238E27FC236}">
                <a16:creationId xmlns:a16="http://schemas.microsoft.com/office/drawing/2014/main" id="{7F76FC27-E582-4FDF-93F5-EE6AD3D9910C}"/>
              </a:ext>
            </a:extLst>
          </p:cNvPr>
          <p:cNvSpPr txBox="1">
            <a:spLocks/>
          </p:cNvSpPr>
          <p:nvPr/>
        </p:nvSpPr>
        <p:spPr>
          <a:xfrm>
            <a:off x="780468" y="1260475"/>
            <a:ext cx="6934359" cy="3171825"/>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mj-lt"/>
              </a:rPr>
              <a:t>Use zinc-plated or mechanically galvanized concrete and masonry screw anchors for dry, interior applications.</a:t>
            </a:r>
          </a:p>
          <a:p>
            <a:endParaRPr lang="en-US" sz="2000" dirty="0">
              <a:latin typeface="+mj-lt"/>
            </a:endParaRPr>
          </a:p>
          <a:p>
            <a:pPr marL="0" indent="0">
              <a:buNone/>
            </a:pPr>
            <a:r>
              <a:rPr lang="en-US" sz="2000" dirty="0">
                <a:latin typeface="+mj-lt"/>
              </a:rPr>
              <a:t>Use stainless steel concrete and masonry screw anchors for exposed anchors or corrosive environments.</a:t>
            </a:r>
          </a:p>
          <a:p>
            <a:endParaRPr lang="en-US" sz="2000" dirty="0">
              <a:latin typeface="+mj-lt"/>
            </a:endParaRPr>
          </a:p>
          <a:p>
            <a:pPr marL="0" indent="0">
              <a:buNone/>
            </a:pPr>
            <a:r>
              <a:rPr lang="en-US" sz="2000" dirty="0">
                <a:latin typeface="+mj-lt"/>
              </a:rPr>
              <a:t>Anchors are a 1:1 replacement for equivalent diameter sill bolts in concrete or grout-filled CMUs with only 4½″ (115 mm) of embedment.</a:t>
            </a:r>
            <a:endParaRPr lang="en-CA" sz="2000" dirty="0">
              <a:latin typeface="+mj-lt"/>
            </a:endParaRPr>
          </a:p>
        </p:txBody>
      </p:sp>
      <p:pic>
        <p:nvPicPr>
          <p:cNvPr id="9" name="Picture 8" descr="Diagram&#10;&#10;Description automatically generated">
            <a:extLst>
              <a:ext uri="{FF2B5EF4-FFF2-40B4-BE49-F238E27FC236}">
                <a16:creationId xmlns:a16="http://schemas.microsoft.com/office/drawing/2014/main" id="{6B7B6D75-C60C-4823-88E2-D301A6F04F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97326" y="1260475"/>
            <a:ext cx="3958087" cy="4545496"/>
          </a:xfrm>
          <a:prstGeom prst="rect">
            <a:avLst/>
          </a:prstGeom>
        </p:spPr>
      </p:pic>
      <p:pic>
        <p:nvPicPr>
          <p:cNvPr id="8" name="Picture 7">
            <a:extLst>
              <a:ext uri="{FF2B5EF4-FFF2-40B4-BE49-F238E27FC236}">
                <a16:creationId xmlns:a16="http://schemas.microsoft.com/office/drawing/2014/main" id="{7E2337C9-97C5-4347-85FA-473991897931}"/>
              </a:ext>
            </a:extLst>
          </p:cNvPr>
          <p:cNvPicPr>
            <a:picLocks noChangeAspect="1"/>
          </p:cNvPicPr>
          <p:nvPr/>
        </p:nvPicPr>
        <p:blipFill>
          <a:blip r:embed="rId5"/>
          <a:stretch>
            <a:fillRect/>
          </a:stretch>
        </p:blipFill>
        <p:spPr>
          <a:xfrm>
            <a:off x="780468" y="4592435"/>
            <a:ext cx="7493223" cy="1600886"/>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4661648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381DDD69-8113-4742-98B9-B97FA24A5350}"/>
              </a:ext>
            </a:extLst>
          </p:cNvPr>
          <p:cNvGraphicFramePr>
            <a:graphicFrameLocks/>
          </p:cNvGraphicFramePr>
          <p:nvPr>
            <p:extLst>
              <p:ext uri="{D42A27DB-BD31-4B8C-83A1-F6EECF244321}">
                <p14:modId xmlns:p14="http://schemas.microsoft.com/office/powerpoint/2010/main" val="390667254"/>
              </p:ext>
            </p:extLst>
          </p:nvPr>
        </p:nvGraphicFramePr>
        <p:xfrm>
          <a:off x="1675468" y="2410795"/>
          <a:ext cx="8553931" cy="3598085"/>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8553931">
                  <a:extLst>
                    <a:ext uri="{9D8B030D-6E8A-4147-A177-3AD203B41FA5}">
                      <a16:colId xmlns:a16="http://schemas.microsoft.com/office/drawing/2014/main" val="1936392491"/>
                    </a:ext>
                  </a:extLst>
                </a:gridCol>
              </a:tblGrid>
              <a:tr h="599402">
                <a:tc>
                  <a:txBody>
                    <a:bodyPr/>
                    <a:lstStyle/>
                    <a:p>
                      <a:pPr algn="ctr"/>
                      <a:r>
                        <a:rPr lang="en-US" sz="2800" dirty="0"/>
                        <a:t>Learning Objectives </a:t>
                      </a:r>
                    </a:p>
                  </a:txBody>
                  <a:tcPr anchor="ctr">
                    <a:solidFill>
                      <a:srgbClr val="FF5308"/>
                    </a:solidFill>
                  </a:tcPr>
                </a:tc>
                <a:extLst>
                  <a:ext uri="{0D108BD9-81ED-4DB2-BD59-A6C34878D82A}">
                    <a16:rowId xmlns:a16="http://schemas.microsoft.com/office/drawing/2014/main" val="1520559806"/>
                  </a:ext>
                </a:extLst>
              </a:tr>
              <a:tr h="458224">
                <a:tc>
                  <a:txBody>
                    <a:bodyPr/>
                    <a:lstStyle/>
                    <a:p>
                      <a:r>
                        <a:rPr lang="en-US" b="1" dirty="0">
                          <a:solidFill>
                            <a:schemeClr val="bg1"/>
                          </a:solidFill>
                        </a:rPr>
                        <a:t>After completing this course, you will be able to: </a:t>
                      </a:r>
                    </a:p>
                  </a:txBody>
                  <a:tcPr anchor="ctr">
                    <a:solidFill>
                      <a:schemeClr val="tx1">
                        <a:lumMod val="50000"/>
                        <a:lumOff val="50000"/>
                      </a:schemeClr>
                    </a:solidFill>
                  </a:tcPr>
                </a:tc>
                <a:extLst>
                  <a:ext uri="{0D108BD9-81ED-4DB2-BD59-A6C34878D82A}">
                    <a16:rowId xmlns:a16="http://schemas.microsoft.com/office/drawing/2014/main" val="2296744016"/>
                  </a:ext>
                </a:extLst>
              </a:tr>
              <a:tr h="599402">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800" kern="1200" dirty="0">
                          <a:solidFill>
                            <a:schemeClr val="dk1"/>
                          </a:solidFill>
                          <a:latin typeface="+mn-lt"/>
                          <a:ea typeface="+mn-ea"/>
                          <a:cs typeface="Arial" panose="020B0604020202020204" pitchFamily="34" charset="0"/>
                        </a:rPr>
                        <a:t>Specify and detail flood resistant construction in any context</a:t>
                      </a:r>
                      <a:r>
                        <a:rPr lang="en-US" sz="1800" kern="1200" dirty="0">
                          <a:solidFill>
                            <a:schemeClr val="dk1"/>
                          </a:solidFill>
                          <a:latin typeface="+mn-lt"/>
                          <a:ea typeface="+mn-ea"/>
                          <a:cs typeface="Arial" panose="020B0604020202020204" pitchFamily="34" charset="0"/>
                        </a:rPr>
                        <a:t>.</a:t>
                      </a:r>
                      <a:endParaRPr lang="en-CA" sz="1800" kern="1200" dirty="0">
                        <a:solidFill>
                          <a:schemeClr val="dk1"/>
                        </a:solidFill>
                        <a:latin typeface="+mn-lt"/>
                        <a:ea typeface="+mn-ea"/>
                        <a:cs typeface="Arial" panose="020B0604020202020204" pitchFamily="34" charset="0"/>
                      </a:endParaRPr>
                    </a:p>
                  </a:txBody>
                  <a:tcPr anchor="ctr">
                    <a:solidFill>
                      <a:schemeClr val="bg1"/>
                    </a:solidFill>
                  </a:tcPr>
                </a:tc>
                <a:extLst>
                  <a:ext uri="{0D108BD9-81ED-4DB2-BD59-A6C34878D82A}">
                    <a16:rowId xmlns:a16="http://schemas.microsoft.com/office/drawing/2014/main" val="3148754217"/>
                  </a:ext>
                </a:extLst>
              </a:tr>
              <a:tr h="599402">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800" kern="1200" dirty="0">
                          <a:solidFill>
                            <a:schemeClr val="dk1"/>
                          </a:solidFill>
                          <a:latin typeface="+mn-lt"/>
                          <a:ea typeface="+mn-ea"/>
                          <a:cs typeface="Arial" panose="020B0604020202020204" pitchFamily="34" charset="0"/>
                        </a:rPr>
                        <a:t>Choose the correct anchors, fasteners, and connectors.</a:t>
                      </a:r>
                    </a:p>
                  </a:txBody>
                  <a:tcPr anchor="ctr">
                    <a:solidFill>
                      <a:schemeClr val="bg2"/>
                    </a:solidFill>
                  </a:tcPr>
                </a:tc>
                <a:extLst>
                  <a:ext uri="{0D108BD9-81ED-4DB2-BD59-A6C34878D82A}">
                    <a16:rowId xmlns:a16="http://schemas.microsoft.com/office/drawing/2014/main" val="4110609311"/>
                  </a:ext>
                </a:extLst>
              </a:tr>
              <a:tr h="701575">
                <a:tc>
                  <a:txBody>
                    <a:bodyPr/>
                    <a:lstStyle/>
                    <a:p>
                      <a:pPr marL="285750" indent="-285750">
                        <a:buFont typeface="Arial" panose="020B0604020202020204" pitchFamily="34" charset="0"/>
                        <a:buChar char="•"/>
                      </a:pPr>
                      <a:r>
                        <a:rPr lang="en-CA" sz="1800" kern="1200" dirty="0">
                          <a:solidFill>
                            <a:schemeClr val="dk1"/>
                          </a:solidFill>
                          <a:latin typeface="+mn-lt"/>
                          <a:ea typeface="+mn-ea"/>
                          <a:cs typeface="Arial" panose="020B0604020202020204" pitchFamily="34" charset="0"/>
                        </a:rPr>
                        <a:t>Design safe structures that </a:t>
                      </a:r>
                      <a:r>
                        <a:rPr lang="en-US" sz="1800" kern="1200" dirty="0">
                          <a:solidFill>
                            <a:schemeClr val="dk1"/>
                          </a:solidFill>
                          <a:latin typeface="+mn-lt"/>
                          <a:ea typeface="+mn-ea"/>
                          <a:cs typeface="Arial" panose="020B0604020202020204" pitchFamily="34" charset="0"/>
                        </a:rPr>
                        <a:t>resist flotation, collapse, or permanent lateral movement during flood events.</a:t>
                      </a:r>
                      <a:endParaRPr lang="en-US" dirty="0"/>
                    </a:p>
                  </a:txBody>
                  <a:tcPr anchor="ctr">
                    <a:solidFill>
                      <a:schemeClr val="bg1"/>
                    </a:solidFill>
                  </a:tcPr>
                </a:tc>
                <a:extLst>
                  <a:ext uri="{0D108BD9-81ED-4DB2-BD59-A6C34878D82A}">
                    <a16:rowId xmlns:a16="http://schemas.microsoft.com/office/drawing/2014/main" val="544061975"/>
                  </a:ext>
                </a:extLst>
              </a:tr>
              <a:tr h="620134">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800" kern="1200" dirty="0">
                          <a:solidFill>
                            <a:schemeClr val="dk1"/>
                          </a:solidFill>
                          <a:latin typeface="+mn-lt"/>
                          <a:ea typeface="+mn-ea"/>
                          <a:cs typeface="Arial" panose="020B0604020202020204" pitchFamily="34" charset="0"/>
                        </a:rPr>
                        <a:t>Communicate effectively about flood issues and flood resistant design.</a:t>
                      </a:r>
                    </a:p>
                    <a:p>
                      <a:pPr marL="285750" indent="-285750">
                        <a:buFont typeface="Arial" panose="020B0604020202020204" pitchFamily="34" charset="0"/>
                        <a:buChar char="•"/>
                      </a:pPr>
                      <a:endParaRPr lang="en-US" dirty="0"/>
                    </a:p>
                  </a:txBody>
                  <a:tcPr anchor="ctr">
                    <a:solidFill>
                      <a:schemeClr val="bg2"/>
                    </a:solidFill>
                  </a:tcPr>
                </a:tc>
                <a:extLst>
                  <a:ext uri="{0D108BD9-81ED-4DB2-BD59-A6C34878D82A}">
                    <a16:rowId xmlns:a16="http://schemas.microsoft.com/office/drawing/2014/main" val="2594774049"/>
                  </a:ext>
                </a:extLst>
              </a:tr>
            </a:tbl>
          </a:graphicData>
        </a:graphic>
      </p:graphicFrame>
      <p:sp>
        <p:nvSpPr>
          <p:cNvPr id="5" name="TextBox 4">
            <a:extLst>
              <a:ext uri="{FF2B5EF4-FFF2-40B4-BE49-F238E27FC236}">
                <a16:creationId xmlns:a16="http://schemas.microsoft.com/office/drawing/2014/main" id="{3B92DF26-05C3-4C62-838B-67607C57039E}"/>
              </a:ext>
            </a:extLst>
          </p:cNvPr>
          <p:cNvSpPr txBox="1"/>
          <p:nvPr/>
        </p:nvSpPr>
        <p:spPr>
          <a:xfrm>
            <a:off x="569495" y="883354"/>
            <a:ext cx="10764252" cy="1200329"/>
          </a:xfrm>
          <a:prstGeom prst="rect">
            <a:avLst/>
          </a:prstGeom>
          <a:noFill/>
        </p:spPr>
        <p:txBody>
          <a:bodyPr wrap="square">
            <a:spAutoFit/>
          </a:bodyPr>
          <a:lstStyle/>
          <a:p>
            <a:pPr marL="0" indent="0">
              <a:buFont typeface="Arial" panose="020B0604020202020204" pitchFamily="34" charset="0"/>
              <a:buNone/>
            </a:pPr>
            <a:r>
              <a:rPr lang="en-CA" sz="1800" b="1" dirty="0">
                <a:latin typeface="+mj-lt"/>
                <a:cs typeface="Arial" panose="020B0604020202020204" pitchFamily="34" charset="0"/>
              </a:rPr>
              <a:t>Purpose:</a:t>
            </a:r>
          </a:p>
          <a:p>
            <a:r>
              <a:rPr lang="en-CA" sz="1800" dirty="0">
                <a:latin typeface="+mj-lt"/>
                <a:cs typeface="Arial" panose="020B0604020202020204" pitchFamily="34" charset="0"/>
              </a:rPr>
              <a:t>This course explores flood requirements, concepts and details of flood resistant construction, the use of anchors, fasteners, and connectors in flood resistant buildings, and the relevant terminology, codes and standards that should be used.</a:t>
            </a:r>
          </a:p>
        </p:txBody>
      </p:sp>
    </p:spTree>
    <p:custDataLst>
      <p:tags r:id="rId1"/>
    </p:custDataLst>
    <p:extLst>
      <p:ext uri="{BB962C8B-B14F-4D97-AF65-F5344CB8AC3E}">
        <p14:creationId xmlns:p14="http://schemas.microsoft.com/office/powerpoint/2010/main" val="403069763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80</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Sill Plate-to-Rim Joist or Foundation-to-Framing Connection</a:t>
            </a:r>
          </a:p>
        </p:txBody>
      </p:sp>
      <p:pic>
        <p:nvPicPr>
          <p:cNvPr id="7" name="Picture 6">
            <a:extLst>
              <a:ext uri="{FF2B5EF4-FFF2-40B4-BE49-F238E27FC236}">
                <a16:creationId xmlns:a16="http://schemas.microsoft.com/office/drawing/2014/main" id="{ACAF1F35-97BB-46AA-89BC-7C66923E2FA2}"/>
              </a:ext>
            </a:extLst>
          </p:cNvPr>
          <p:cNvPicPr>
            <a:picLocks noChangeAspect="1"/>
          </p:cNvPicPr>
          <p:nvPr/>
        </p:nvPicPr>
        <p:blipFill>
          <a:blip r:embed="rId4"/>
          <a:stretch>
            <a:fillRect/>
          </a:stretch>
        </p:blipFill>
        <p:spPr>
          <a:xfrm>
            <a:off x="6090814" y="1610517"/>
            <a:ext cx="5529551" cy="3956647"/>
          </a:xfrm>
          <a:prstGeom prst="rect">
            <a:avLst/>
          </a:prstGeom>
          <a:ln w="19050">
            <a:solidFill>
              <a:srgbClr val="FF5308"/>
            </a:solidFill>
          </a:ln>
          <a:effectLst>
            <a:outerShdw blurRad="50800" dist="38100" dir="2700000" algn="tl" rotWithShape="0">
              <a:prstClr val="black">
                <a:alpha val="40000"/>
              </a:prstClr>
            </a:outerShdw>
          </a:effectLst>
        </p:spPr>
      </p:pic>
      <p:sp>
        <p:nvSpPr>
          <p:cNvPr id="8" name="Content Placeholder 2">
            <a:extLst>
              <a:ext uri="{FF2B5EF4-FFF2-40B4-BE49-F238E27FC236}">
                <a16:creationId xmlns:a16="http://schemas.microsoft.com/office/drawing/2014/main" id="{9EBAFFE3-5D2F-4B7F-B4F2-0782F603058C}"/>
              </a:ext>
            </a:extLst>
          </p:cNvPr>
          <p:cNvSpPr txBox="1">
            <a:spLocks/>
          </p:cNvSpPr>
          <p:nvPr/>
        </p:nvSpPr>
        <p:spPr>
          <a:xfrm>
            <a:off x="595312" y="1600200"/>
            <a:ext cx="5678488" cy="43434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solidFill>
                  <a:srgbClr val="1C1C1C"/>
                </a:solidFill>
                <a:latin typeface="+mj-lt"/>
                <a:ea typeface="Calibri" panose="020F0502020204030204" pitchFamily="34" charset="0"/>
                <a:cs typeface="Arial" panose="020B0604020202020204" pitchFamily="34" charset="0"/>
              </a:rPr>
              <a:t>Rim joist connection transfers lateral and uplift loads from framing to sill plate or foundation.  </a:t>
            </a:r>
          </a:p>
          <a:p>
            <a:endParaRPr lang="en-US" sz="2000" dirty="0">
              <a:solidFill>
                <a:srgbClr val="1C1C1C"/>
              </a:solidFill>
              <a:latin typeface="+mj-lt"/>
              <a:ea typeface="Calibri" panose="020F0502020204030204" pitchFamily="34" charset="0"/>
              <a:cs typeface="Arial" panose="020B0604020202020204" pitchFamily="34" charset="0"/>
            </a:endParaRPr>
          </a:p>
          <a:p>
            <a:pPr marL="0" indent="0">
              <a:buNone/>
            </a:pPr>
            <a:r>
              <a:rPr lang="en-US" sz="2000" dirty="0">
                <a:solidFill>
                  <a:srgbClr val="1C1C1C"/>
                </a:solidFill>
                <a:latin typeface="+mj-lt"/>
                <a:ea typeface="Calibri" panose="020F0502020204030204" pitchFamily="34" charset="0"/>
                <a:cs typeface="Arial" panose="020B0604020202020204" pitchFamily="34" charset="0"/>
              </a:rPr>
              <a:t>Many straps are designed to connect to concrete or masonry to wood.  </a:t>
            </a:r>
          </a:p>
          <a:p>
            <a:endParaRPr lang="en-US" sz="2000" dirty="0">
              <a:solidFill>
                <a:srgbClr val="1C1C1C"/>
              </a:solidFill>
              <a:latin typeface="+mj-lt"/>
              <a:ea typeface="Calibri" panose="020F0502020204030204" pitchFamily="34" charset="0"/>
              <a:cs typeface="Arial" panose="020B0604020202020204" pitchFamily="34" charset="0"/>
            </a:endParaRPr>
          </a:p>
          <a:p>
            <a:pPr marL="0" indent="0">
              <a:buNone/>
            </a:pPr>
            <a:r>
              <a:rPr lang="en-US" sz="2000" dirty="0">
                <a:solidFill>
                  <a:srgbClr val="1C1C1C"/>
                </a:solidFill>
                <a:latin typeface="+mj-lt"/>
                <a:ea typeface="Calibri" panose="020F0502020204030204" pitchFamily="34" charset="0"/>
                <a:cs typeface="Arial" panose="020B0604020202020204" pitchFamily="34" charset="0"/>
              </a:rPr>
              <a:t>Many reinforcing angles, with blocking, transfer loads from the rim joist to the sill plate.  </a:t>
            </a:r>
          </a:p>
          <a:p>
            <a:endParaRPr lang="en-US" sz="2000" dirty="0">
              <a:solidFill>
                <a:srgbClr val="1C1C1C"/>
              </a:solidFill>
              <a:latin typeface="+mj-lt"/>
              <a:ea typeface="Calibri" panose="020F0502020204030204" pitchFamily="34" charset="0"/>
              <a:cs typeface="Arial" panose="020B0604020202020204" pitchFamily="34" charset="0"/>
            </a:endParaRPr>
          </a:p>
          <a:p>
            <a:pPr marL="0" indent="0">
              <a:buNone/>
            </a:pPr>
            <a:r>
              <a:rPr lang="en-US" sz="2000" dirty="0">
                <a:solidFill>
                  <a:srgbClr val="1C1C1C"/>
                </a:solidFill>
                <a:latin typeface="+mj-lt"/>
                <a:ea typeface="Calibri" panose="020F0502020204030204" pitchFamily="34" charset="0"/>
                <a:cs typeface="Arial" panose="020B0604020202020204" pitchFamily="34" charset="0"/>
              </a:rPr>
              <a:t>The following slides show examples of load transfer to the next wood member or foundation.</a:t>
            </a:r>
            <a:endParaRPr lang="en-US" sz="2000" dirty="0">
              <a:solidFill>
                <a:srgbClr val="1C1C1C"/>
              </a:solidFill>
              <a:latin typeface="+mj-lt"/>
              <a:cs typeface="Arial" panose="020B0604020202020204" pitchFamily="34" charset="0"/>
            </a:endParaRPr>
          </a:p>
        </p:txBody>
      </p:sp>
      <p:sp>
        <p:nvSpPr>
          <p:cNvPr id="3" name="Oval 2">
            <a:extLst>
              <a:ext uri="{FF2B5EF4-FFF2-40B4-BE49-F238E27FC236}">
                <a16:creationId xmlns:a16="http://schemas.microsoft.com/office/drawing/2014/main" id="{831D667D-53A5-472B-9477-1BA072A9D77A}"/>
              </a:ext>
            </a:extLst>
          </p:cNvPr>
          <p:cNvSpPr/>
          <p:nvPr/>
        </p:nvSpPr>
        <p:spPr>
          <a:xfrm>
            <a:off x="8013700" y="2095500"/>
            <a:ext cx="698500" cy="1066800"/>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24044703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81</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Sill Plate-to-Framing Connection: Lateral Loads</a:t>
            </a:r>
          </a:p>
        </p:txBody>
      </p:sp>
      <p:sp>
        <p:nvSpPr>
          <p:cNvPr id="7" name="Content Placeholder 2">
            <a:extLst>
              <a:ext uri="{FF2B5EF4-FFF2-40B4-BE49-F238E27FC236}">
                <a16:creationId xmlns:a16="http://schemas.microsoft.com/office/drawing/2014/main" id="{1F045C0D-1607-43BA-820E-D8C41D275DBC}"/>
              </a:ext>
            </a:extLst>
          </p:cNvPr>
          <p:cNvSpPr txBox="1">
            <a:spLocks/>
          </p:cNvSpPr>
          <p:nvPr/>
        </p:nvSpPr>
        <p:spPr>
          <a:xfrm>
            <a:off x="594360" y="1600200"/>
            <a:ext cx="6400958"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latin typeface="+mj-lt"/>
                <a:cs typeface="Arial" panose="020B0604020202020204" pitchFamily="34" charset="0"/>
              </a:rPr>
              <a:t>This connection is not floor system dependent.</a:t>
            </a:r>
          </a:p>
          <a:p>
            <a:endParaRPr lang="en-US" sz="2400" dirty="0">
              <a:latin typeface="+mj-lt"/>
            </a:endParaRPr>
          </a:p>
          <a:p>
            <a:pPr marL="0" indent="0">
              <a:buNone/>
            </a:pPr>
            <a:r>
              <a:rPr lang="en-US" sz="2400" dirty="0">
                <a:latin typeface="+mj-lt"/>
                <a:cs typeface="Arial" panose="020B0604020202020204" pitchFamily="34" charset="0"/>
              </a:rPr>
              <a:t>Connector spacing is independent of joist spacing. </a:t>
            </a:r>
          </a:p>
          <a:p>
            <a:endParaRPr lang="en-US" sz="2400" dirty="0">
              <a:latin typeface="+mj-lt"/>
            </a:endParaRPr>
          </a:p>
          <a:p>
            <a:pPr marL="0" indent="0">
              <a:buNone/>
            </a:pPr>
            <a:r>
              <a:rPr lang="en-US" sz="2400" dirty="0">
                <a:latin typeface="+mj-lt"/>
                <a:cs typeface="Arial" panose="020B0604020202020204" pitchFamily="34" charset="0"/>
              </a:rPr>
              <a:t>Forces come from two directions simultaneously.</a:t>
            </a:r>
          </a:p>
        </p:txBody>
      </p:sp>
      <p:pic>
        <p:nvPicPr>
          <p:cNvPr id="8" name="Picture 7">
            <a:extLst>
              <a:ext uri="{FF2B5EF4-FFF2-40B4-BE49-F238E27FC236}">
                <a16:creationId xmlns:a16="http://schemas.microsoft.com/office/drawing/2014/main" id="{A8684205-8C6A-4855-9708-942B57DDAAA7}"/>
              </a:ext>
            </a:extLst>
          </p:cNvPr>
          <p:cNvPicPr>
            <a:picLocks noChangeAspect="1"/>
          </p:cNvPicPr>
          <p:nvPr/>
        </p:nvPicPr>
        <p:blipFill rotWithShape="1">
          <a:blip r:embed="rId4"/>
          <a:srcRect r="2460"/>
          <a:stretch/>
        </p:blipFill>
        <p:spPr>
          <a:xfrm>
            <a:off x="6995318" y="1138918"/>
            <a:ext cx="4002882" cy="4580163"/>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7974168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82</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Sill Plate-to-Rim Joist Connection</a:t>
            </a:r>
          </a:p>
        </p:txBody>
      </p:sp>
      <p:pic>
        <p:nvPicPr>
          <p:cNvPr id="7" name="Content Placeholder 4">
            <a:extLst>
              <a:ext uri="{FF2B5EF4-FFF2-40B4-BE49-F238E27FC236}">
                <a16:creationId xmlns:a16="http://schemas.microsoft.com/office/drawing/2014/main" id="{FD364488-E13F-49CA-BE2C-70D1D0AC4DDB}"/>
              </a:ext>
            </a:extLst>
          </p:cNvPr>
          <p:cNvPicPr>
            <a:picLocks noChangeAspect="1"/>
          </p:cNvPicPr>
          <p:nvPr/>
        </p:nvPicPr>
        <p:blipFill>
          <a:blip r:embed="rId4"/>
          <a:stretch>
            <a:fillRect/>
          </a:stretch>
        </p:blipFill>
        <p:spPr>
          <a:xfrm>
            <a:off x="1672953" y="1238250"/>
            <a:ext cx="9004572" cy="3828620"/>
          </a:xfrm>
          <a:prstGeom prst="rect">
            <a:avLst/>
          </a:prstGeom>
        </p:spPr>
      </p:pic>
      <p:sp>
        <p:nvSpPr>
          <p:cNvPr id="8" name="TextBox 7">
            <a:extLst>
              <a:ext uri="{FF2B5EF4-FFF2-40B4-BE49-F238E27FC236}">
                <a16:creationId xmlns:a16="http://schemas.microsoft.com/office/drawing/2014/main" id="{124AE2FA-C499-4206-ACF5-5153C8F5D398}"/>
              </a:ext>
            </a:extLst>
          </p:cNvPr>
          <p:cNvSpPr txBox="1"/>
          <p:nvPr/>
        </p:nvSpPr>
        <p:spPr>
          <a:xfrm rot="10800000" flipV="1">
            <a:off x="952500" y="5301847"/>
            <a:ext cx="10286999" cy="830997"/>
          </a:xfrm>
          <a:prstGeom prst="rect">
            <a:avLst/>
          </a:prstGeom>
          <a:noFill/>
        </p:spPr>
        <p:txBody>
          <a:bodyPr wrap="square">
            <a:spAutoFit/>
          </a:bodyPr>
          <a:lstStyle/>
          <a:p>
            <a:pPr defTabSz="1218870" fontAlgn="base">
              <a:spcBef>
                <a:spcPct val="0"/>
              </a:spcBef>
              <a:spcAft>
                <a:spcPct val="0"/>
              </a:spcAft>
            </a:pPr>
            <a:r>
              <a:rPr lang="en-US" sz="2400" dirty="0">
                <a:solidFill>
                  <a:srgbClr val="1C1C1C"/>
                </a:solidFill>
                <a:latin typeface="+mj-lt"/>
                <a:cs typeface="Arial" panose="020B0604020202020204" pitchFamily="34" charset="0"/>
              </a:rPr>
              <a:t>Uplift connectors must bypass each other to prevent cross-grain tension of the band joist.</a:t>
            </a:r>
          </a:p>
        </p:txBody>
      </p:sp>
    </p:spTree>
    <p:custDataLst>
      <p:tags r:id="rId1"/>
    </p:custDataLst>
    <p:extLst>
      <p:ext uri="{BB962C8B-B14F-4D97-AF65-F5344CB8AC3E}">
        <p14:creationId xmlns:p14="http://schemas.microsoft.com/office/powerpoint/2010/main" val="297171692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83</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Foundation Connections for Raised Homes </a:t>
            </a:r>
          </a:p>
        </p:txBody>
      </p:sp>
      <p:sp>
        <p:nvSpPr>
          <p:cNvPr id="7" name="Content Placeholder 2">
            <a:extLst>
              <a:ext uri="{FF2B5EF4-FFF2-40B4-BE49-F238E27FC236}">
                <a16:creationId xmlns:a16="http://schemas.microsoft.com/office/drawing/2014/main" id="{D1E4B488-8866-4EEB-9921-40A3EB4FC72C}"/>
              </a:ext>
            </a:extLst>
          </p:cNvPr>
          <p:cNvSpPr txBox="1">
            <a:spLocks/>
          </p:cNvSpPr>
          <p:nvPr/>
        </p:nvSpPr>
        <p:spPr>
          <a:xfrm>
            <a:off x="594360" y="1600200"/>
            <a:ext cx="7315360"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sz="2600" dirty="0">
                <a:latin typeface="+mj-lt"/>
              </a:rPr>
              <a:t>This house is being raised to meet new requirements from increasing flood heights. </a:t>
            </a:r>
          </a:p>
          <a:p>
            <a:endParaRPr lang="en-CA" sz="2600" dirty="0">
              <a:latin typeface="+mj-lt"/>
            </a:endParaRPr>
          </a:p>
          <a:p>
            <a:pPr marL="0" indent="0">
              <a:buNone/>
            </a:pPr>
            <a:r>
              <a:rPr lang="en-CA" sz="2600" dirty="0">
                <a:latin typeface="+mj-lt"/>
              </a:rPr>
              <a:t>Screw anchors cannot be installed.</a:t>
            </a:r>
          </a:p>
          <a:p>
            <a:endParaRPr lang="en-CA" sz="2600" dirty="0">
              <a:latin typeface="+mj-lt"/>
            </a:endParaRPr>
          </a:p>
          <a:p>
            <a:pPr marL="0" indent="0">
              <a:buNone/>
            </a:pPr>
            <a:r>
              <a:rPr lang="en-CA" sz="2600" dirty="0">
                <a:latin typeface="+mj-lt"/>
              </a:rPr>
              <a:t>Alternate connection solutions that can be utilized in place of the screws are shown on the following few slides.</a:t>
            </a:r>
          </a:p>
          <a:p>
            <a:endParaRPr lang="en-CA" dirty="0"/>
          </a:p>
        </p:txBody>
      </p:sp>
      <p:pic>
        <p:nvPicPr>
          <p:cNvPr id="8" name="Picture 7" descr="The roof of a building&#10;&#10;Description automatically generated">
            <a:extLst>
              <a:ext uri="{FF2B5EF4-FFF2-40B4-BE49-F238E27FC236}">
                <a16:creationId xmlns:a16="http://schemas.microsoft.com/office/drawing/2014/main" id="{02AF3A30-8CEA-44AB-97B3-8FD9256B3E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5445" y="1151597"/>
            <a:ext cx="3500852" cy="4554806"/>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16898006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84</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Foundation Connections for Raised Homes (cont’d)</a:t>
            </a:r>
          </a:p>
        </p:txBody>
      </p:sp>
      <p:sp>
        <p:nvSpPr>
          <p:cNvPr id="7" name="Content Placeholder 2">
            <a:extLst>
              <a:ext uri="{FF2B5EF4-FFF2-40B4-BE49-F238E27FC236}">
                <a16:creationId xmlns:a16="http://schemas.microsoft.com/office/drawing/2014/main" id="{07A3B4E4-6313-446C-AFAE-6DFA3CAC6519}"/>
              </a:ext>
            </a:extLst>
          </p:cNvPr>
          <p:cNvSpPr txBox="1">
            <a:spLocks/>
          </p:cNvSpPr>
          <p:nvPr/>
        </p:nvSpPr>
        <p:spPr>
          <a:xfrm>
            <a:off x="594360" y="1600200"/>
            <a:ext cx="4650740"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dirty="0">
                <a:solidFill>
                  <a:srgbClr val="1C1C1C"/>
                </a:solidFill>
                <a:latin typeface="+mj-lt"/>
                <a:cs typeface="Arial" panose="020B0604020202020204" pitchFamily="34" charset="0"/>
              </a:rPr>
              <a:t>Floor system is separated from the old block foundation.</a:t>
            </a:r>
          </a:p>
          <a:p>
            <a:endParaRPr lang="en-CA" dirty="0">
              <a:latin typeface="+mj-lt"/>
            </a:endParaRPr>
          </a:p>
          <a:p>
            <a:pPr marL="0" indent="0">
              <a:buNone/>
            </a:pPr>
            <a:r>
              <a:rPr lang="en-CA" dirty="0">
                <a:solidFill>
                  <a:srgbClr val="1C1C1C"/>
                </a:solidFill>
                <a:latin typeface="+mj-lt"/>
                <a:cs typeface="Arial" panose="020B0604020202020204" pitchFamily="34" charset="0"/>
              </a:rPr>
              <a:t>House is raised to permit the creation of a new foundation underneath it.</a:t>
            </a:r>
          </a:p>
        </p:txBody>
      </p:sp>
      <p:pic>
        <p:nvPicPr>
          <p:cNvPr id="8" name="Picture 7" descr="A picture containing wooden, building, table, sitting&#10;&#10;Description automatically generated">
            <a:extLst>
              <a:ext uri="{FF2B5EF4-FFF2-40B4-BE49-F238E27FC236}">
                <a16:creationId xmlns:a16="http://schemas.microsoft.com/office/drawing/2014/main" id="{F524ACD8-AACB-4E11-B836-08828AB1AAC5}"/>
              </a:ext>
            </a:extLst>
          </p:cNvPr>
          <p:cNvPicPr>
            <a:picLocks noChangeAspect="1"/>
          </p:cNvPicPr>
          <p:nvPr/>
        </p:nvPicPr>
        <p:blipFill rotWithShape="1">
          <a:blip r:embed="rId4">
            <a:extLst>
              <a:ext uri="{28A0092B-C50C-407E-A947-70E740481C1C}">
                <a14:useLocalDpi xmlns:a14="http://schemas.microsoft.com/office/drawing/2010/main" val="0"/>
              </a:ext>
            </a:extLst>
          </a:blip>
          <a:srcRect l="1179"/>
          <a:stretch/>
        </p:blipFill>
        <p:spPr>
          <a:xfrm>
            <a:off x="5550833" y="1312323"/>
            <a:ext cx="6046805" cy="4008978"/>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7659792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85</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Foundation Connections for Raised Homes (cont’d)</a:t>
            </a:r>
          </a:p>
        </p:txBody>
      </p:sp>
      <p:sp>
        <p:nvSpPr>
          <p:cNvPr id="7" name="Content Placeholder 2">
            <a:extLst>
              <a:ext uri="{FF2B5EF4-FFF2-40B4-BE49-F238E27FC236}">
                <a16:creationId xmlns:a16="http://schemas.microsoft.com/office/drawing/2014/main" id="{B5AFCDB2-57AE-497D-9A10-DBDEB249FFC5}"/>
              </a:ext>
            </a:extLst>
          </p:cNvPr>
          <p:cNvSpPr txBox="1">
            <a:spLocks/>
          </p:cNvSpPr>
          <p:nvPr/>
        </p:nvSpPr>
        <p:spPr>
          <a:xfrm>
            <a:off x="609599" y="5398226"/>
            <a:ext cx="10972800" cy="145977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sz="2000" dirty="0"/>
              <a:t>House is lowered, connectors resisting uplift loads (left images) and connectors resisting parallel forces (right) connect the house to the new foundation. Solution applies to both new construction and retrofits.</a:t>
            </a:r>
          </a:p>
          <a:p>
            <a:endParaRPr lang="en-CA" sz="1800" dirty="0"/>
          </a:p>
        </p:txBody>
      </p:sp>
      <p:pic>
        <p:nvPicPr>
          <p:cNvPr id="8" name="Picture 7" descr="A picture containing photo, box, wooden, kitchen&#10;&#10;Description automatically generated">
            <a:extLst>
              <a:ext uri="{FF2B5EF4-FFF2-40B4-BE49-F238E27FC236}">
                <a16:creationId xmlns:a16="http://schemas.microsoft.com/office/drawing/2014/main" id="{30E9AB19-1C7E-43BD-81B7-A939F54F61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9140" y="1352740"/>
            <a:ext cx="9433719" cy="3660758"/>
          </a:xfrm>
          <a:prstGeom prst="rect">
            <a:avLst/>
          </a:prstGeom>
        </p:spPr>
      </p:pic>
    </p:spTree>
    <p:custDataLst>
      <p:tags r:id="rId1"/>
    </p:custDataLst>
    <p:extLst>
      <p:ext uri="{BB962C8B-B14F-4D97-AF65-F5344CB8AC3E}">
        <p14:creationId xmlns:p14="http://schemas.microsoft.com/office/powerpoint/2010/main" val="50233760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86</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 Protection for Critical Infrastructure </a:t>
            </a:r>
          </a:p>
        </p:txBody>
      </p:sp>
      <p:sp>
        <p:nvSpPr>
          <p:cNvPr id="7" name="Content Placeholder 2">
            <a:extLst>
              <a:ext uri="{FF2B5EF4-FFF2-40B4-BE49-F238E27FC236}">
                <a16:creationId xmlns:a16="http://schemas.microsoft.com/office/drawing/2014/main" id="{6A5B3764-3558-4727-960A-8066A36C2163}"/>
              </a:ext>
            </a:extLst>
          </p:cNvPr>
          <p:cNvSpPr txBox="1">
            <a:spLocks/>
          </p:cNvSpPr>
          <p:nvPr/>
        </p:nvSpPr>
        <p:spPr>
          <a:xfrm>
            <a:off x="581025" y="1920875"/>
            <a:ext cx="4904740"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sz="2400" dirty="0">
                <a:latin typeface="+mj-lt"/>
              </a:rPr>
              <a:t>Many facilities such as wastewater plants etc. that cannot be moved or raised require floodproofing and strengthening in order to meet new conditions and standards.</a:t>
            </a:r>
          </a:p>
        </p:txBody>
      </p:sp>
      <p:pic>
        <p:nvPicPr>
          <p:cNvPr id="8" name="Picture 7" descr="A picture containing grass, sitting, green, table&#10;&#10;Description automatically generated">
            <a:extLst>
              <a:ext uri="{FF2B5EF4-FFF2-40B4-BE49-F238E27FC236}">
                <a16:creationId xmlns:a16="http://schemas.microsoft.com/office/drawing/2014/main" id="{CBA6F9A3-A130-446D-B9AA-FED263C663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8000" y="1560330"/>
            <a:ext cx="5903913" cy="3737339"/>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41641125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87</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Composite Strengthening for Flood Protection </a:t>
            </a:r>
          </a:p>
        </p:txBody>
      </p:sp>
      <p:sp>
        <p:nvSpPr>
          <p:cNvPr id="9" name="Content Placeholder 2">
            <a:extLst>
              <a:ext uri="{FF2B5EF4-FFF2-40B4-BE49-F238E27FC236}">
                <a16:creationId xmlns:a16="http://schemas.microsoft.com/office/drawing/2014/main" id="{5D21F526-4489-49D4-B556-FE07D45A04E7}"/>
              </a:ext>
            </a:extLst>
          </p:cNvPr>
          <p:cNvSpPr txBox="1">
            <a:spLocks/>
          </p:cNvSpPr>
          <p:nvPr/>
        </p:nvSpPr>
        <p:spPr>
          <a:xfrm>
            <a:off x="809784" y="3708722"/>
            <a:ext cx="6019959" cy="4572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rgbClr val="1C1C1C"/>
                </a:solidFill>
                <a:latin typeface="+mj-lt"/>
                <a:ea typeface="Calibri" panose="020F0502020204030204" pitchFamily="34" charset="0"/>
                <a:cs typeface="Arial" panose="020B0604020202020204" pitchFamily="34" charset="0"/>
              </a:rPr>
              <a:t>FRPs :</a:t>
            </a:r>
          </a:p>
          <a:p>
            <a:pPr marL="457200" indent="-285750">
              <a:buClr>
                <a:srgbClr val="FF5308"/>
              </a:buClr>
            </a:pPr>
            <a:r>
              <a:rPr lang="en-US" sz="2400" dirty="0">
                <a:solidFill>
                  <a:srgbClr val="1C1C1C"/>
                </a:solidFill>
                <a:latin typeface="+mj-lt"/>
                <a:ea typeface="Calibri" panose="020F0502020204030204" pitchFamily="34" charset="0"/>
                <a:cs typeface="Arial" panose="020B0604020202020204" pitchFamily="34" charset="0"/>
              </a:rPr>
              <a:t>offer great tension strength to reinforce structural members  </a:t>
            </a:r>
          </a:p>
          <a:p>
            <a:pPr marL="457200" indent="-285750">
              <a:buClr>
                <a:srgbClr val="FF5308"/>
              </a:buClr>
            </a:pPr>
            <a:r>
              <a:rPr lang="en-US" sz="2400" dirty="0">
                <a:solidFill>
                  <a:srgbClr val="1C1C1C"/>
                </a:solidFill>
                <a:latin typeface="+mj-lt"/>
                <a:ea typeface="Calibri" panose="020F0502020204030204" pitchFamily="34" charset="0"/>
                <a:cs typeface="Arial" panose="020B0604020202020204" pitchFamily="34" charset="0"/>
              </a:rPr>
              <a:t>can be shaped around existing members, and   </a:t>
            </a:r>
          </a:p>
          <a:p>
            <a:pPr marL="457200" indent="-285750">
              <a:buClr>
                <a:srgbClr val="FF5308"/>
              </a:buClr>
            </a:pPr>
            <a:r>
              <a:rPr lang="en-US" sz="2400" dirty="0">
                <a:solidFill>
                  <a:srgbClr val="1C1C1C"/>
                </a:solidFill>
                <a:latin typeface="+mj-lt"/>
                <a:ea typeface="Calibri" panose="020F0502020204030204" pitchFamily="34" charset="0"/>
                <a:cs typeface="Arial" panose="020B0604020202020204" pitchFamily="34" charset="0"/>
              </a:rPr>
              <a:t>use polymer resin to bond fabric to member  </a:t>
            </a:r>
            <a:endParaRPr lang="en-US" sz="2400" dirty="0">
              <a:solidFill>
                <a:srgbClr val="1C1C1C"/>
              </a:solidFill>
              <a:latin typeface="+mj-lt"/>
              <a:cs typeface="Arial" panose="020B0604020202020204" pitchFamily="34" charset="0"/>
            </a:endParaRPr>
          </a:p>
        </p:txBody>
      </p:sp>
      <p:pic>
        <p:nvPicPr>
          <p:cNvPr id="10" name="Picture 9">
            <a:extLst>
              <a:ext uri="{FF2B5EF4-FFF2-40B4-BE49-F238E27FC236}">
                <a16:creationId xmlns:a16="http://schemas.microsoft.com/office/drawing/2014/main" id="{AA0F067F-EF39-494A-A1B1-915B63D4D03A}"/>
              </a:ext>
            </a:extLst>
          </p:cNvPr>
          <p:cNvPicPr>
            <a:picLocks noChangeAspect="1"/>
          </p:cNvPicPr>
          <p:nvPr/>
        </p:nvPicPr>
        <p:blipFill>
          <a:blip r:embed="rId4"/>
          <a:stretch>
            <a:fillRect/>
          </a:stretch>
        </p:blipFill>
        <p:spPr>
          <a:xfrm>
            <a:off x="809784" y="1283022"/>
            <a:ext cx="10449450" cy="2145978"/>
          </a:xfrm>
          <a:prstGeom prst="rect">
            <a:avLst/>
          </a:prstGeom>
        </p:spPr>
      </p:pic>
      <p:pic>
        <p:nvPicPr>
          <p:cNvPr id="11" name="Picture 10" descr="A picture containing diagram&#10;&#10;Description automatically generated">
            <a:extLst>
              <a:ext uri="{FF2B5EF4-FFF2-40B4-BE49-F238E27FC236}">
                <a16:creationId xmlns:a16="http://schemas.microsoft.com/office/drawing/2014/main" id="{DDFDC885-231B-4E6F-A169-C093BEF7FB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94720" y="3838897"/>
            <a:ext cx="4164514" cy="1872260"/>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153546310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88</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Composite Strengthening for Flood Protection (cont’d)</a:t>
            </a:r>
          </a:p>
        </p:txBody>
      </p:sp>
      <p:sp>
        <p:nvSpPr>
          <p:cNvPr id="7" name="Content Placeholder 2">
            <a:extLst>
              <a:ext uri="{FF2B5EF4-FFF2-40B4-BE49-F238E27FC236}">
                <a16:creationId xmlns:a16="http://schemas.microsoft.com/office/drawing/2014/main" id="{BCDFA4DA-F752-4091-80D7-4B91446E787F}"/>
              </a:ext>
            </a:extLst>
          </p:cNvPr>
          <p:cNvSpPr txBox="1">
            <a:spLocks/>
          </p:cNvSpPr>
          <p:nvPr/>
        </p:nvSpPr>
        <p:spPr>
          <a:xfrm>
            <a:off x="4707997" y="3895725"/>
            <a:ext cx="7162640" cy="20605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solidFill>
                  <a:srgbClr val="1C1C1C"/>
                </a:solidFill>
                <a:latin typeface="+mj-lt"/>
                <a:cs typeface="Arial" panose="020B0604020202020204" pitchFamily="34" charset="0"/>
              </a:rPr>
              <a:t>FRPs reinforce at-risk facilities economically. </a:t>
            </a:r>
          </a:p>
          <a:p>
            <a:pPr marL="0" indent="0">
              <a:buNone/>
            </a:pPr>
            <a:r>
              <a:rPr lang="en-US" sz="2000" dirty="0">
                <a:latin typeface="+mj-lt"/>
              </a:rPr>
              <a:t>When used </a:t>
            </a:r>
            <a:r>
              <a:rPr lang="en-US" sz="2000" dirty="0">
                <a:solidFill>
                  <a:srgbClr val="1C1C1C"/>
                </a:solidFill>
                <a:latin typeface="+mj-lt"/>
                <a:ea typeface="Calibri" panose="020F0502020204030204" pitchFamily="34" charset="0"/>
                <a:cs typeface="Arial" panose="020B0604020202020204" pitchFamily="34" charset="0"/>
              </a:rPr>
              <a:t>with installation of precured laminates carbon fiber is precured with resin into stiffer strips, epoxy paste is applied to the laminate, and then to surface of structural member. </a:t>
            </a:r>
          </a:p>
          <a:p>
            <a:pPr marL="0" indent="0">
              <a:buNone/>
            </a:pPr>
            <a:r>
              <a:rPr lang="en-US" sz="2000" dirty="0">
                <a:latin typeface="+mj-lt"/>
              </a:rPr>
              <a:t>Installation should be done by professionals.</a:t>
            </a:r>
            <a:endParaRPr lang="en-CA" sz="2000" dirty="0">
              <a:latin typeface="+mj-lt"/>
            </a:endParaRPr>
          </a:p>
        </p:txBody>
      </p:sp>
      <p:pic>
        <p:nvPicPr>
          <p:cNvPr id="8" name="Picture 7">
            <a:extLst>
              <a:ext uri="{FF2B5EF4-FFF2-40B4-BE49-F238E27FC236}">
                <a16:creationId xmlns:a16="http://schemas.microsoft.com/office/drawing/2014/main" id="{48684D4A-7B76-4823-AABD-D449E7CC12DA}"/>
              </a:ext>
            </a:extLst>
          </p:cNvPr>
          <p:cNvPicPr>
            <a:picLocks noChangeAspect="1"/>
          </p:cNvPicPr>
          <p:nvPr/>
        </p:nvPicPr>
        <p:blipFill rotWithShape="1">
          <a:blip r:embed="rId4"/>
          <a:srcRect l="2641" t="2916" r="3475" b="2084"/>
          <a:stretch/>
        </p:blipFill>
        <p:spPr>
          <a:xfrm>
            <a:off x="1072719" y="1377950"/>
            <a:ext cx="3308781" cy="4403125"/>
          </a:xfrm>
          <a:prstGeom prst="rect">
            <a:avLst/>
          </a:prstGeom>
          <a:ln w="19050">
            <a:solidFill>
              <a:srgbClr val="FF5308"/>
            </a:solidFill>
          </a:ln>
          <a:effectLst>
            <a:outerShdw blurRad="50800" dist="38100" dir="2700000" algn="tl" rotWithShape="0">
              <a:prstClr val="black">
                <a:alpha val="40000"/>
              </a:prstClr>
            </a:outerShdw>
          </a:effectLst>
        </p:spPr>
      </p:pic>
      <p:pic>
        <p:nvPicPr>
          <p:cNvPr id="9" name="Picture 8">
            <a:extLst>
              <a:ext uri="{FF2B5EF4-FFF2-40B4-BE49-F238E27FC236}">
                <a16:creationId xmlns:a16="http://schemas.microsoft.com/office/drawing/2014/main" id="{693D86C6-01B9-4A6E-8D0F-011709E96177}"/>
              </a:ext>
            </a:extLst>
          </p:cNvPr>
          <p:cNvPicPr>
            <a:picLocks noChangeAspect="1"/>
          </p:cNvPicPr>
          <p:nvPr/>
        </p:nvPicPr>
        <p:blipFill>
          <a:blip r:embed="rId5"/>
          <a:stretch>
            <a:fillRect/>
          </a:stretch>
        </p:blipFill>
        <p:spPr>
          <a:xfrm>
            <a:off x="4707997" y="1377950"/>
            <a:ext cx="6096528" cy="2438400"/>
          </a:xfrm>
          <a:prstGeom prst="rect">
            <a:avLst/>
          </a:prstGeom>
        </p:spPr>
      </p:pic>
    </p:spTree>
    <p:custDataLst>
      <p:tags r:id="rId1"/>
    </p:custDataLst>
    <p:extLst>
      <p:ext uri="{BB962C8B-B14F-4D97-AF65-F5344CB8AC3E}">
        <p14:creationId xmlns:p14="http://schemas.microsoft.com/office/powerpoint/2010/main" val="11770819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89</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Composite Strengthening for Flood Protection (cont’d)</a:t>
            </a:r>
          </a:p>
        </p:txBody>
      </p:sp>
      <p:sp>
        <p:nvSpPr>
          <p:cNvPr id="7" name="Content Placeholder 2">
            <a:extLst>
              <a:ext uri="{FF2B5EF4-FFF2-40B4-BE49-F238E27FC236}">
                <a16:creationId xmlns:a16="http://schemas.microsoft.com/office/drawing/2014/main" id="{AC4FBF4D-C206-4573-85CC-9604186EE242}"/>
              </a:ext>
            </a:extLst>
          </p:cNvPr>
          <p:cNvSpPr txBox="1">
            <a:spLocks/>
          </p:cNvSpPr>
          <p:nvPr/>
        </p:nvSpPr>
        <p:spPr>
          <a:xfrm>
            <a:off x="581025" y="1238250"/>
            <a:ext cx="4825558"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sz="1800" b="1" dirty="0">
                <a:solidFill>
                  <a:srgbClr val="1C1C1C"/>
                </a:solidFill>
                <a:latin typeface="+mj-lt"/>
                <a:cs typeface="Arial" panose="020B0604020202020204" pitchFamily="34" charset="0"/>
              </a:rPr>
              <a:t>Composite strengthening can be used:</a:t>
            </a:r>
          </a:p>
          <a:p>
            <a:pPr marL="571500" indent="-342900">
              <a:lnSpc>
                <a:spcPct val="100000"/>
              </a:lnSpc>
              <a:spcBef>
                <a:spcPts val="800"/>
              </a:spcBef>
              <a:buClr>
                <a:srgbClr val="FF5308"/>
              </a:buClr>
              <a:buSzPct val="100000"/>
              <a:buFont typeface="+mj-lt"/>
              <a:buAutoNum type="arabicPeriod"/>
            </a:pPr>
            <a:r>
              <a:rPr lang="en-US" sz="1800" dirty="0">
                <a:solidFill>
                  <a:srgbClr val="1C1C1C"/>
                </a:solidFill>
                <a:latin typeface="+mj-lt"/>
                <a:ea typeface="Arial"/>
                <a:cs typeface="Arial"/>
                <a:sym typeface="Arial"/>
              </a:rPr>
              <a:t>as slab collector reinforcement</a:t>
            </a:r>
          </a:p>
          <a:p>
            <a:pPr marL="571500" indent="-342900">
              <a:lnSpc>
                <a:spcPct val="100000"/>
              </a:lnSpc>
              <a:spcBef>
                <a:spcPts val="800"/>
              </a:spcBef>
              <a:buClr>
                <a:srgbClr val="FF5308"/>
              </a:buClr>
              <a:buSzPct val="100000"/>
              <a:buFont typeface="+mj-lt"/>
              <a:buAutoNum type="arabicPeriod"/>
            </a:pPr>
            <a:r>
              <a:rPr lang="en-US" sz="1800" dirty="0">
                <a:solidFill>
                  <a:srgbClr val="1C1C1C"/>
                </a:solidFill>
                <a:latin typeface="+mj-lt"/>
                <a:ea typeface="Arial"/>
                <a:cs typeface="Arial"/>
                <a:sym typeface="Arial"/>
              </a:rPr>
              <a:t>as opening trim reinforcement </a:t>
            </a:r>
          </a:p>
          <a:p>
            <a:pPr marL="571500" indent="-342900">
              <a:lnSpc>
                <a:spcPct val="100000"/>
              </a:lnSpc>
              <a:spcBef>
                <a:spcPts val="800"/>
              </a:spcBef>
              <a:buClr>
                <a:srgbClr val="FF5308"/>
              </a:buClr>
              <a:buSzPct val="100000"/>
              <a:buFont typeface="+mj-lt"/>
              <a:buAutoNum type="arabicPeriod"/>
            </a:pPr>
            <a:r>
              <a:rPr lang="en-US" sz="1800" dirty="0">
                <a:solidFill>
                  <a:srgbClr val="1C1C1C"/>
                </a:solidFill>
                <a:latin typeface="+mj-lt"/>
                <a:ea typeface="Arial"/>
                <a:cs typeface="Arial"/>
                <a:sym typeface="Arial"/>
              </a:rPr>
              <a:t>as fabric for flexure/collector reinforcement, fabric for beam reinforcement</a:t>
            </a:r>
          </a:p>
          <a:p>
            <a:pPr marL="571500" indent="-342900">
              <a:lnSpc>
                <a:spcPct val="100000"/>
              </a:lnSpc>
              <a:spcBef>
                <a:spcPts val="800"/>
              </a:spcBef>
              <a:buClr>
                <a:srgbClr val="FF5308"/>
              </a:buClr>
              <a:buSzPct val="100000"/>
              <a:buFont typeface="+mj-lt"/>
              <a:buAutoNum type="arabicPeriod"/>
            </a:pPr>
            <a:r>
              <a:rPr lang="en-US" sz="1800" dirty="0">
                <a:solidFill>
                  <a:srgbClr val="1C1C1C"/>
                </a:solidFill>
                <a:latin typeface="+mj-lt"/>
                <a:ea typeface="Arial"/>
                <a:cs typeface="Arial"/>
                <a:sym typeface="Arial"/>
              </a:rPr>
              <a:t>to stiffen walls and add flexural, shear, or tensile reinforcement</a:t>
            </a:r>
          </a:p>
          <a:p>
            <a:pPr marL="571500" indent="-342900">
              <a:lnSpc>
                <a:spcPct val="100000"/>
              </a:lnSpc>
              <a:spcBef>
                <a:spcPts val="800"/>
              </a:spcBef>
              <a:buClr>
                <a:srgbClr val="FF5308"/>
              </a:buClr>
              <a:buSzPct val="100000"/>
              <a:buFont typeface="+mj-lt"/>
              <a:buAutoNum type="arabicPeriod"/>
            </a:pPr>
            <a:r>
              <a:rPr lang="en-US" sz="1800" dirty="0">
                <a:solidFill>
                  <a:srgbClr val="1C1C1C"/>
                </a:solidFill>
                <a:latin typeface="+mj-lt"/>
                <a:ea typeface="Arial"/>
                <a:cs typeface="Arial"/>
                <a:sym typeface="Arial"/>
              </a:rPr>
              <a:t>for new opening trim reinforcement</a:t>
            </a:r>
          </a:p>
          <a:p>
            <a:pPr marL="571500" indent="-342900">
              <a:lnSpc>
                <a:spcPct val="100000"/>
              </a:lnSpc>
              <a:spcBef>
                <a:spcPts val="800"/>
              </a:spcBef>
              <a:buClr>
                <a:srgbClr val="FF5308"/>
              </a:buClr>
              <a:buSzPct val="100000"/>
              <a:buFont typeface="+mj-lt"/>
              <a:buAutoNum type="arabicPeriod"/>
            </a:pPr>
            <a:r>
              <a:rPr lang="en-US" sz="1800" dirty="0">
                <a:solidFill>
                  <a:srgbClr val="1C1C1C"/>
                </a:solidFill>
                <a:latin typeface="+mj-lt"/>
                <a:ea typeface="Arial"/>
                <a:cs typeface="Arial"/>
                <a:sym typeface="Arial"/>
              </a:rPr>
              <a:t>to wrap columns to achieve required strengthening, and</a:t>
            </a:r>
          </a:p>
          <a:p>
            <a:pPr marL="571500" indent="-342900">
              <a:lnSpc>
                <a:spcPct val="100000"/>
              </a:lnSpc>
              <a:spcBef>
                <a:spcPts val="800"/>
              </a:spcBef>
              <a:buClr>
                <a:srgbClr val="FF5308"/>
              </a:buClr>
              <a:buSzPct val="100000"/>
              <a:buFont typeface="+mj-lt"/>
              <a:buAutoNum type="arabicPeriod"/>
            </a:pPr>
            <a:r>
              <a:rPr lang="en-US" sz="1800" dirty="0">
                <a:solidFill>
                  <a:srgbClr val="1C1C1C"/>
                </a:solidFill>
                <a:latin typeface="+mj-lt"/>
                <a:ea typeface="Arial"/>
                <a:cs typeface="Arial"/>
                <a:sym typeface="Arial"/>
              </a:rPr>
              <a:t>as coating for protection against exposure, corrosion, chemical attack, abrasion, etc.</a:t>
            </a:r>
          </a:p>
        </p:txBody>
      </p:sp>
      <p:pic>
        <p:nvPicPr>
          <p:cNvPr id="8" name="Picture 7">
            <a:extLst>
              <a:ext uri="{FF2B5EF4-FFF2-40B4-BE49-F238E27FC236}">
                <a16:creationId xmlns:a16="http://schemas.microsoft.com/office/drawing/2014/main" id="{88EB3AC2-1A43-4DA2-9B72-0C59B0E8B5A3}"/>
              </a:ext>
            </a:extLst>
          </p:cNvPr>
          <p:cNvPicPr>
            <a:picLocks noChangeAspect="1"/>
          </p:cNvPicPr>
          <p:nvPr/>
        </p:nvPicPr>
        <p:blipFill>
          <a:blip r:embed="rId4"/>
          <a:stretch>
            <a:fillRect/>
          </a:stretch>
        </p:blipFill>
        <p:spPr>
          <a:xfrm>
            <a:off x="5381782" y="1238250"/>
            <a:ext cx="6172995" cy="4572000"/>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2198739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96DA1D2-2124-4934-BF8B-73907AE91AC5}"/>
              </a:ext>
            </a:extLst>
          </p:cNvPr>
          <p:cNvSpPr>
            <a:spLocks noGrp="1"/>
          </p:cNvSpPr>
          <p:nvPr>
            <p:ph type="body" sz="quarter" idx="15"/>
          </p:nvPr>
        </p:nvSpPr>
        <p:spPr/>
        <p:txBody>
          <a:bodyPr/>
          <a:lstStyle/>
          <a:p>
            <a:r>
              <a:rPr lang="en-US" dirty="0"/>
              <a:t>Introduction and Terminology</a:t>
            </a:r>
          </a:p>
        </p:txBody>
      </p:sp>
      <p:sp>
        <p:nvSpPr>
          <p:cNvPr id="2" name="Slide Number Placeholder 1">
            <a:extLst>
              <a:ext uri="{FF2B5EF4-FFF2-40B4-BE49-F238E27FC236}">
                <a16:creationId xmlns:a16="http://schemas.microsoft.com/office/drawing/2014/main" id="{C63F1995-3F13-447B-9CA9-781017C664CB}"/>
              </a:ext>
            </a:extLst>
          </p:cNvPr>
          <p:cNvSpPr>
            <a:spLocks noGrp="1"/>
          </p:cNvSpPr>
          <p:nvPr>
            <p:ph type="sldNum" sz="quarter" idx="4294967295"/>
          </p:nvPr>
        </p:nvSpPr>
        <p:spPr>
          <a:xfrm>
            <a:off x="0" y="6492875"/>
            <a:ext cx="581025" cy="365125"/>
          </a:xfrm>
          <a:prstGeom prst="rect">
            <a:avLst/>
          </a:prstGeom>
        </p:spPr>
        <p:txBody>
          <a:bodyPr/>
          <a:lstStyle/>
          <a:p>
            <a:fld id="{C3BA0D88-F0C8-48DB-9B3A-2218CC24BBD3}" type="slidenum">
              <a:rPr lang="en-US" smtClean="0"/>
              <a:pPr/>
              <a:t>9</a:t>
            </a:fld>
            <a:endParaRPr lang="en-US"/>
          </a:p>
        </p:txBody>
      </p:sp>
      <p:pic>
        <p:nvPicPr>
          <p:cNvPr id="8" name="Picture 7" descr="A picture containing outdoor, light, traffic, street&#10;&#10;Description automatically generated">
            <a:extLst>
              <a:ext uri="{FF2B5EF4-FFF2-40B4-BE49-F238E27FC236}">
                <a16:creationId xmlns:a16="http://schemas.microsoft.com/office/drawing/2014/main" id="{D5999082-7FE6-4770-9956-B65F6CDB6EC2}"/>
              </a:ext>
            </a:extLst>
          </p:cNvPr>
          <p:cNvPicPr>
            <a:picLocks noChangeAspect="1"/>
          </p:cNvPicPr>
          <p:nvPr/>
        </p:nvPicPr>
        <p:blipFill rotWithShape="1">
          <a:blip r:embed="rId4">
            <a:extLst>
              <a:ext uri="{28A0092B-C50C-407E-A947-70E740481C1C}">
                <a14:useLocalDpi xmlns:a14="http://schemas.microsoft.com/office/drawing/2010/main" val="0"/>
              </a:ext>
            </a:extLst>
          </a:blip>
          <a:srcRect l="13648" t="24020" r="44330"/>
          <a:stretch/>
        </p:blipFill>
        <p:spPr>
          <a:xfrm>
            <a:off x="7071360" y="0"/>
            <a:ext cx="5130766" cy="6871287"/>
          </a:xfrm>
          <a:prstGeom prst="rect">
            <a:avLst/>
          </a:prstGeom>
        </p:spPr>
      </p:pic>
      <p:sp>
        <p:nvSpPr>
          <p:cNvPr id="6" name="Rectangle 5">
            <a:extLst>
              <a:ext uri="{FF2B5EF4-FFF2-40B4-BE49-F238E27FC236}">
                <a16:creationId xmlns:a16="http://schemas.microsoft.com/office/drawing/2014/main" id="{73FD6CB1-4761-4E6F-AEAF-7FC1DA9E9EBB}"/>
              </a:ext>
            </a:extLst>
          </p:cNvPr>
          <p:cNvSpPr/>
          <p:nvPr/>
        </p:nvSpPr>
        <p:spPr>
          <a:xfrm>
            <a:off x="5711791" y="-13287"/>
            <a:ext cx="1359569" cy="6884573"/>
          </a:xfrm>
          <a:prstGeom prst="rect">
            <a:avLst/>
          </a:prstGeom>
          <a:gradFill>
            <a:gsLst>
              <a:gs pos="2000">
                <a:schemeClr val="accent1">
                  <a:lumMod val="5000"/>
                  <a:lumOff val="95000"/>
                  <a:alpha val="0"/>
                </a:schemeClr>
              </a:gs>
              <a:gs pos="77000">
                <a:srgbClr val="FF530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impson Strong-Tie | Homepage">
            <a:extLst>
              <a:ext uri="{FF2B5EF4-FFF2-40B4-BE49-F238E27FC236}">
                <a16:creationId xmlns:a16="http://schemas.microsoft.com/office/drawing/2014/main" id="{6DF5D01B-22E0-45D6-93ED-8D69C5976C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44989" y="5785101"/>
            <a:ext cx="890336" cy="8903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83812033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outdoor, building, water, background&#10;&#10;Description automatically generated">
            <a:extLst>
              <a:ext uri="{FF2B5EF4-FFF2-40B4-BE49-F238E27FC236}">
                <a16:creationId xmlns:a16="http://schemas.microsoft.com/office/drawing/2014/main" id="{FDDF253F-1687-4BA8-8C47-6591EE0C9F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492847"/>
            <a:ext cx="12192000" cy="2292870"/>
          </a:xfrm>
          <a:prstGeom prst="rect">
            <a:avLst/>
          </a:prstGeom>
          <a:effectLst>
            <a:reflection blurRad="6350" stA="52000" endA="300" endPos="35000" dir="5400000" sy="-100000" algn="bl" rotWithShape="0"/>
          </a:effectLst>
        </p:spPr>
      </p:pic>
      <p:sp>
        <p:nvSpPr>
          <p:cNvPr id="5" name="Text Placeholder 4">
            <a:extLst>
              <a:ext uri="{FF2B5EF4-FFF2-40B4-BE49-F238E27FC236}">
                <a16:creationId xmlns:a16="http://schemas.microsoft.com/office/drawing/2014/main" id="{B96DA1D2-2124-4934-BF8B-73907AE91AC5}"/>
              </a:ext>
            </a:extLst>
          </p:cNvPr>
          <p:cNvSpPr>
            <a:spLocks noGrp="1"/>
          </p:cNvSpPr>
          <p:nvPr>
            <p:ph type="body" sz="quarter" idx="15"/>
          </p:nvPr>
        </p:nvSpPr>
        <p:spPr>
          <a:xfrm>
            <a:off x="581025" y="4968190"/>
            <a:ext cx="3479268" cy="403239"/>
          </a:xfrm>
        </p:spPr>
        <p:txBody>
          <a:bodyPr/>
          <a:lstStyle/>
          <a:p>
            <a:r>
              <a:rPr lang="en-US" sz="3600" b="1" dirty="0">
                <a:solidFill>
                  <a:schemeClr val="tx1">
                    <a:lumMod val="65000"/>
                    <a:lumOff val="35000"/>
                  </a:schemeClr>
                </a:solidFill>
              </a:rPr>
              <a:t>Summary</a:t>
            </a:r>
          </a:p>
        </p:txBody>
      </p:sp>
      <p:sp>
        <p:nvSpPr>
          <p:cNvPr id="2" name="Slide Number Placeholder 1">
            <a:extLst>
              <a:ext uri="{FF2B5EF4-FFF2-40B4-BE49-F238E27FC236}">
                <a16:creationId xmlns:a16="http://schemas.microsoft.com/office/drawing/2014/main" id="{C63F1995-3F13-447B-9CA9-781017C664CB}"/>
              </a:ext>
            </a:extLst>
          </p:cNvPr>
          <p:cNvSpPr>
            <a:spLocks noGrp="1"/>
          </p:cNvSpPr>
          <p:nvPr>
            <p:ph type="sldNum" sz="quarter" idx="4294967295"/>
          </p:nvPr>
        </p:nvSpPr>
        <p:spPr>
          <a:xfrm>
            <a:off x="0" y="6492875"/>
            <a:ext cx="581025" cy="365125"/>
          </a:xfrm>
          <a:prstGeom prst="rect">
            <a:avLst/>
          </a:prstGeom>
        </p:spPr>
        <p:txBody>
          <a:bodyPr/>
          <a:lstStyle/>
          <a:p>
            <a:fld id="{C3BA0D88-F0C8-48DB-9B3A-2218CC24BBD3}" type="slidenum">
              <a:rPr lang="en-US" smtClean="0"/>
              <a:pPr/>
              <a:t>90</a:t>
            </a:fld>
            <a:endParaRPr lang="en-US"/>
          </a:p>
        </p:txBody>
      </p:sp>
      <p:pic>
        <p:nvPicPr>
          <p:cNvPr id="1026" name="Picture 2" descr="Simpson Strong-Tie | Homepage">
            <a:extLst>
              <a:ext uri="{FF2B5EF4-FFF2-40B4-BE49-F238E27FC236}">
                <a16:creationId xmlns:a16="http://schemas.microsoft.com/office/drawing/2014/main" id="{6DF5D01B-22E0-45D6-93ED-8D69C5976C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44989" y="5785101"/>
            <a:ext cx="890336" cy="8903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14074791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91</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Summary</a:t>
            </a:r>
          </a:p>
        </p:txBody>
      </p:sp>
      <p:sp>
        <p:nvSpPr>
          <p:cNvPr id="7" name="Content Placeholder 2">
            <a:extLst>
              <a:ext uri="{FF2B5EF4-FFF2-40B4-BE49-F238E27FC236}">
                <a16:creationId xmlns:a16="http://schemas.microsoft.com/office/drawing/2014/main" id="{AC4FBF4D-C206-4573-85CC-9604186EE242}"/>
              </a:ext>
            </a:extLst>
          </p:cNvPr>
          <p:cNvSpPr txBox="1">
            <a:spLocks/>
          </p:cNvSpPr>
          <p:nvPr/>
        </p:nvSpPr>
        <p:spPr>
          <a:xfrm>
            <a:off x="581024" y="1238250"/>
            <a:ext cx="10366375"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Clr>
                <a:srgbClr val="FF5308"/>
              </a:buClr>
              <a:buFont typeface="Arial" panose="020B0604020202020204" pitchFamily="34" charset="0"/>
              <a:buChar char="•"/>
            </a:pPr>
            <a:r>
              <a:rPr lang="en-CA" sz="2000" dirty="0">
                <a:latin typeface="+mj-lt"/>
              </a:rPr>
              <a:t>The risk and impact of floods is steadily increasing in many areas, especially coastal areas. </a:t>
            </a:r>
          </a:p>
          <a:p>
            <a:pPr marL="342900" indent="-342900">
              <a:buClr>
                <a:srgbClr val="FF5308"/>
              </a:buClr>
              <a:buFont typeface="Arial" panose="020B0604020202020204" pitchFamily="34" charset="0"/>
              <a:buChar char="•"/>
            </a:pPr>
            <a:endParaRPr lang="en-CA" sz="2000" dirty="0">
              <a:latin typeface="+mj-lt"/>
            </a:endParaRPr>
          </a:p>
          <a:p>
            <a:pPr marL="342900" indent="-342900">
              <a:buClr>
                <a:srgbClr val="FF5308"/>
              </a:buClr>
              <a:buFont typeface="Arial" panose="020B0604020202020204" pitchFamily="34" charset="0"/>
              <a:buChar char="•"/>
            </a:pPr>
            <a:r>
              <a:rPr lang="en-CA" sz="2000" dirty="0">
                <a:latin typeface="+mj-lt"/>
              </a:rPr>
              <a:t>The number of damaged or destroyed buildings and cost to repair/replace them has risen dramatically</a:t>
            </a:r>
          </a:p>
          <a:p>
            <a:pPr marL="342900" indent="-342900">
              <a:buClr>
                <a:srgbClr val="FF5308"/>
              </a:buClr>
              <a:buFont typeface="Arial" panose="020B0604020202020204" pitchFamily="34" charset="0"/>
              <a:buChar char="•"/>
            </a:pPr>
            <a:endParaRPr lang="en-CA" sz="2000" dirty="0">
              <a:latin typeface="+mj-lt"/>
            </a:endParaRPr>
          </a:p>
          <a:p>
            <a:pPr marL="342900" indent="-342900">
              <a:buClr>
                <a:srgbClr val="FF5308"/>
              </a:buClr>
              <a:buFont typeface="Arial" panose="020B0604020202020204" pitchFamily="34" charset="0"/>
              <a:buChar char="•"/>
            </a:pPr>
            <a:r>
              <a:rPr lang="en-CA" sz="2000" dirty="0">
                <a:latin typeface="+mj-lt"/>
              </a:rPr>
              <a:t>There are many upgraded regulations and updated flood hazard zone boundaries.</a:t>
            </a:r>
          </a:p>
          <a:p>
            <a:pPr marL="342900" indent="-342900">
              <a:buClr>
                <a:srgbClr val="FF5308"/>
              </a:buClr>
              <a:buFont typeface="Arial" panose="020B0604020202020204" pitchFamily="34" charset="0"/>
              <a:buChar char="•"/>
            </a:pPr>
            <a:endParaRPr lang="en-CA" sz="2000" dirty="0">
              <a:latin typeface="+mj-lt"/>
            </a:endParaRPr>
          </a:p>
          <a:p>
            <a:pPr marL="342900" indent="-342900">
              <a:buClr>
                <a:srgbClr val="FF5308"/>
              </a:buClr>
              <a:buFont typeface="Arial" panose="020B0604020202020204" pitchFamily="34" charset="0"/>
              <a:buChar char="•"/>
            </a:pPr>
            <a:r>
              <a:rPr lang="en-CA" sz="2000" dirty="0">
                <a:latin typeface="+mj-lt"/>
              </a:rPr>
              <a:t>Every construction project must verify which conditions and standards apply now and possibly in the future. </a:t>
            </a:r>
          </a:p>
          <a:p>
            <a:pPr marL="342900" indent="-342900">
              <a:buClr>
                <a:srgbClr val="FF5308"/>
              </a:buClr>
              <a:buFont typeface="Arial" panose="020B0604020202020204" pitchFamily="34" charset="0"/>
              <a:buChar char="•"/>
            </a:pPr>
            <a:endParaRPr lang="en-CA" sz="2000" dirty="0">
              <a:latin typeface="+mj-lt"/>
            </a:endParaRPr>
          </a:p>
          <a:p>
            <a:pPr marL="342900" indent="-342900">
              <a:buClr>
                <a:srgbClr val="FF5308"/>
              </a:buClr>
              <a:buFont typeface="Arial" panose="020B0604020202020204" pitchFamily="34" charset="0"/>
              <a:buChar char="•"/>
            </a:pPr>
            <a:r>
              <a:rPr lang="en-CA" sz="2000" dirty="0">
                <a:latin typeface="+mj-lt"/>
              </a:rPr>
              <a:t>Many buildings must be substantially upgraded at great expense to meet current conditions.</a:t>
            </a:r>
          </a:p>
          <a:p>
            <a:pPr marL="342900" indent="-342900">
              <a:buClr>
                <a:srgbClr val="FF5308"/>
              </a:buClr>
              <a:buFont typeface="Arial" panose="020B0604020202020204" pitchFamily="34" charset="0"/>
              <a:buChar char="•"/>
            </a:pPr>
            <a:endParaRPr lang="en-CA" sz="2000" dirty="0">
              <a:latin typeface="+mj-lt"/>
            </a:endParaRPr>
          </a:p>
          <a:p>
            <a:pPr marL="342900" indent="-342900">
              <a:buClr>
                <a:srgbClr val="FF5308"/>
              </a:buClr>
              <a:buFont typeface="Arial" panose="020B0604020202020204" pitchFamily="34" charset="0"/>
              <a:buChar char="•"/>
            </a:pPr>
            <a:r>
              <a:rPr lang="en-CA" sz="2000" dirty="0">
                <a:latin typeface="+mj-lt"/>
              </a:rPr>
              <a:t> There are now a number of improved connection products and methodologies.</a:t>
            </a:r>
          </a:p>
        </p:txBody>
      </p:sp>
      <p:sp>
        <p:nvSpPr>
          <p:cNvPr id="4" name="Text Placeholder 3">
            <a:extLst>
              <a:ext uri="{FF2B5EF4-FFF2-40B4-BE49-F238E27FC236}">
                <a16:creationId xmlns:a16="http://schemas.microsoft.com/office/drawing/2014/main" id="{C2616FB2-78E7-4CEC-9308-5D993FF1335C}"/>
              </a:ext>
            </a:extLst>
          </p:cNvPr>
          <p:cNvSpPr>
            <a:spLocks noGrp="1"/>
          </p:cNvSpPr>
          <p:nvPr>
            <p:ph type="body" sz="quarter" idx="14"/>
          </p:nvPr>
        </p:nvSpPr>
        <p:spPr/>
        <p:txBody>
          <a:bodyPr/>
          <a:lstStyle/>
          <a:p>
            <a:endParaRPr lang="en-US"/>
          </a:p>
        </p:txBody>
      </p:sp>
    </p:spTree>
    <p:custDataLst>
      <p:tags r:id="rId1"/>
    </p:custDataLst>
    <p:extLst>
      <p:ext uri="{BB962C8B-B14F-4D97-AF65-F5344CB8AC3E}">
        <p14:creationId xmlns:p14="http://schemas.microsoft.com/office/powerpoint/2010/main" val="177911845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92</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Summary</a:t>
            </a:r>
          </a:p>
        </p:txBody>
      </p:sp>
      <p:sp>
        <p:nvSpPr>
          <p:cNvPr id="7" name="Content Placeholder 2">
            <a:extLst>
              <a:ext uri="{FF2B5EF4-FFF2-40B4-BE49-F238E27FC236}">
                <a16:creationId xmlns:a16="http://schemas.microsoft.com/office/drawing/2014/main" id="{AC4FBF4D-C206-4573-85CC-9604186EE242}"/>
              </a:ext>
            </a:extLst>
          </p:cNvPr>
          <p:cNvSpPr txBox="1">
            <a:spLocks/>
          </p:cNvSpPr>
          <p:nvPr/>
        </p:nvSpPr>
        <p:spPr>
          <a:xfrm>
            <a:off x="581024" y="1238250"/>
            <a:ext cx="10366375"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Clr>
                <a:srgbClr val="FF5308"/>
              </a:buClr>
              <a:buFont typeface="Arial" panose="020B0604020202020204" pitchFamily="34" charset="0"/>
              <a:buChar char="•"/>
            </a:pPr>
            <a:r>
              <a:rPr lang="en-CA" sz="2200" dirty="0">
                <a:latin typeface="+mj-lt"/>
              </a:rPr>
              <a:t>Many coastal homes are built on raised wooden pile foundations.</a:t>
            </a:r>
          </a:p>
          <a:p>
            <a:pPr marL="342900" indent="-342900">
              <a:buClr>
                <a:srgbClr val="FF5308"/>
              </a:buClr>
              <a:buFont typeface="Arial" panose="020B0604020202020204" pitchFamily="34" charset="0"/>
              <a:buChar char="•"/>
            </a:pPr>
            <a:endParaRPr lang="en-CA" sz="2200" dirty="0">
              <a:latin typeface="+mj-lt"/>
            </a:endParaRPr>
          </a:p>
          <a:p>
            <a:pPr marL="342900" indent="-342900">
              <a:buClr>
                <a:srgbClr val="FF5308"/>
              </a:buClr>
              <a:buFont typeface="Arial" panose="020B0604020202020204" pitchFamily="34" charset="0"/>
              <a:buChar char="•"/>
            </a:pPr>
            <a:r>
              <a:rPr lang="en-CA" sz="2200" dirty="0">
                <a:latin typeface="+mj-lt"/>
              </a:rPr>
              <a:t>Connections between piles and houses must resist a number of lateral and vertical forces and create continuous path for all loads and storm forces from roof to foundation.</a:t>
            </a:r>
          </a:p>
          <a:p>
            <a:pPr marL="342900" indent="-342900">
              <a:buClr>
                <a:srgbClr val="FF5308"/>
              </a:buClr>
              <a:buFont typeface="Arial" panose="020B0604020202020204" pitchFamily="34" charset="0"/>
              <a:buChar char="•"/>
            </a:pPr>
            <a:endParaRPr lang="en-CA" sz="2200" dirty="0">
              <a:latin typeface="+mj-lt"/>
            </a:endParaRPr>
          </a:p>
          <a:p>
            <a:pPr marL="342900" indent="-342900">
              <a:buClr>
                <a:srgbClr val="FF5308"/>
              </a:buClr>
              <a:buFont typeface="Arial" panose="020B0604020202020204" pitchFamily="34" charset="0"/>
              <a:buChar char="•"/>
            </a:pPr>
            <a:r>
              <a:rPr lang="en-CA" sz="2200" dirty="0">
                <a:latin typeface="+mj-lt"/>
              </a:rPr>
              <a:t>Designers can integrate purpose-designed proprietary screws, connectors, brackets, speciality straps, anchoring adhesives, timber and concrete pile repair or splicing products, specialty screws and anchors for masonry, concrete and timber pile foundations.</a:t>
            </a:r>
          </a:p>
          <a:p>
            <a:pPr marL="342900" indent="-342900">
              <a:buClr>
                <a:srgbClr val="FF5308"/>
              </a:buClr>
              <a:buFont typeface="Arial" panose="020B0604020202020204" pitchFamily="34" charset="0"/>
              <a:buChar char="•"/>
            </a:pPr>
            <a:endParaRPr lang="en-CA" sz="2200" dirty="0">
              <a:latin typeface="+mj-lt"/>
            </a:endParaRPr>
          </a:p>
          <a:p>
            <a:pPr marL="342900" indent="-342900">
              <a:buClr>
                <a:srgbClr val="FF5308"/>
              </a:buClr>
              <a:buFont typeface="Arial" panose="020B0604020202020204" pitchFamily="34" charset="0"/>
              <a:buChar char="•"/>
            </a:pPr>
            <a:r>
              <a:rPr lang="en-CA" sz="2200" dirty="0">
                <a:latin typeface="+mj-lt"/>
              </a:rPr>
              <a:t>Manufacturers can assist designers in creating create safe and resistant structures, avoiding costly failures and reducing the cost of flood insurance for homeowners. </a:t>
            </a:r>
          </a:p>
        </p:txBody>
      </p:sp>
      <p:sp>
        <p:nvSpPr>
          <p:cNvPr id="4" name="Text Placeholder 3">
            <a:extLst>
              <a:ext uri="{FF2B5EF4-FFF2-40B4-BE49-F238E27FC236}">
                <a16:creationId xmlns:a16="http://schemas.microsoft.com/office/drawing/2014/main" id="{C2616FB2-78E7-4CEC-9308-5D993FF1335C}"/>
              </a:ext>
            </a:extLst>
          </p:cNvPr>
          <p:cNvSpPr>
            <a:spLocks noGrp="1"/>
          </p:cNvSpPr>
          <p:nvPr>
            <p:ph type="body" sz="quarter" idx="14"/>
          </p:nvPr>
        </p:nvSpPr>
        <p:spPr/>
        <p:txBody>
          <a:bodyPr/>
          <a:lstStyle/>
          <a:p>
            <a:endParaRPr lang="en-US"/>
          </a:p>
        </p:txBody>
      </p:sp>
    </p:spTree>
    <p:custDataLst>
      <p:tags r:id="rId1"/>
    </p:custDataLst>
    <p:extLst>
      <p:ext uri="{BB962C8B-B14F-4D97-AF65-F5344CB8AC3E}">
        <p14:creationId xmlns:p14="http://schemas.microsoft.com/office/powerpoint/2010/main" val="336333605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8328503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Graphical user interface, website&#10;&#10;Description automatically generated">
            <a:extLst>
              <a:ext uri="{FF2B5EF4-FFF2-40B4-BE49-F238E27FC236}">
                <a16:creationId xmlns:a16="http://schemas.microsoft.com/office/drawing/2014/main" id="{5687FDA2-DEB1-4880-A774-D9879099A141}"/>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1" r="11"/>
          <a:stretch>
            <a:fillRect/>
          </a:stretch>
        </p:blipFill>
        <p:spPr/>
      </p:pic>
    </p:spTree>
    <p:custDataLst>
      <p:tags r:id="rId1"/>
    </p:custDataLst>
    <p:extLst>
      <p:ext uri="{BB962C8B-B14F-4D97-AF65-F5344CB8AC3E}">
        <p14:creationId xmlns:p14="http://schemas.microsoft.com/office/powerpoint/2010/main" val="243273552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OeHbePdn"/>
  <p:tag name="ARTICULATE_SLIDE_THUMBNAIL_REFRESH" val="1"/>
  <p:tag name="ARTICULATE_DESIGN_ID_CUSTOM DESIGN" val="2s8SsOjP"/>
  <p:tag name="ARTICULATE_DESIGN_ID_TITLE" val="H4EcWYKp"/>
  <p:tag name="ARTICULATE_DESIGN_ID_CONTENT SLIDES" val="TbnxzEdR"/>
  <p:tag name="ARTICULATE_DESIGN_ID_SIMPSON TRAINING DEPT CONTENT" val="Gx3fsydB"/>
  <p:tag name="ARTICULATE_DESIGN_ID_SIMPSON TRAINING DEPT TITLE" val="BrwljUMp"/>
  <p:tag name="ARTICULATE_DESIGN_ID_SIMPSON TRAINING DEPT TEMPLATE" val="GcdlYVra"/>
  <p:tag name="ARTICULATE_SLIDE_COUNT" val="10"/>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Y62zUsHo_files\slide0001_image001.jpg"/>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impson Training Dept Template">
  <a:themeElements>
    <a:clrScheme name="Simpson Orange / Grey">
      <a:dk1>
        <a:sysClr val="windowText" lastClr="000000"/>
      </a:dk1>
      <a:lt1>
        <a:sysClr val="window" lastClr="FFFFFF"/>
      </a:lt1>
      <a:dk2>
        <a:srgbClr val="44546A"/>
      </a:dk2>
      <a:lt2>
        <a:srgbClr val="E7E6E6"/>
      </a:lt2>
      <a:accent1>
        <a:srgbClr val="4472C4"/>
      </a:accent1>
      <a:accent2>
        <a:srgbClr val="FF5308"/>
      </a:accent2>
      <a:accent3>
        <a:srgbClr val="A6A6A6"/>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FBD4B6D7AE94F4AA74453F7D49EEAE2" ma:contentTypeVersion="13" ma:contentTypeDescription="Create a new document." ma:contentTypeScope="" ma:versionID="f86692a34e64993d269b5e12e617ca41">
  <xsd:schema xmlns:xsd="http://www.w3.org/2001/XMLSchema" xmlns:xs="http://www.w3.org/2001/XMLSchema" xmlns:p="http://schemas.microsoft.com/office/2006/metadata/properties" xmlns:ns2="df695fe8-25b3-491f-94e1-1da3264bfd96" xmlns:ns3="f81703da-fe6d-47fe-993b-7eb3d65996cd" targetNamespace="http://schemas.microsoft.com/office/2006/metadata/properties" ma:root="true" ma:fieldsID="87f06a7f4cc93c41728b4f71ce3dc0f2" ns2:_="" ns3:_="">
    <xsd:import namespace="df695fe8-25b3-491f-94e1-1da3264bfd96"/>
    <xsd:import namespace="f81703da-fe6d-47fe-993b-7eb3d65996c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695fe8-25b3-491f-94e1-1da3264bfd9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81703da-fe6d-47fe-993b-7eb3d65996cd"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2418D3D-1D4E-40F0-ACC1-93222FB8B512}">
  <ds:schemaRefs>
    <ds:schemaRef ds:uri="df695fe8-25b3-491f-94e1-1da3264bfd96"/>
    <ds:schemaRef ds:uri="f81703da-fe6d-47fe-993b-7eb3d65996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3C78D24-2DB5-42F2-AEAC-DD9E797B298D}">
  <ds:schemaRefs>
    <ds:schemaRef ds:uri="http://schemas.microsoft.com/sharepoint/v3/contenttype/forms"/>
  </ds:schemaRefs>
</ds:datastoreItem>
</file>

<file path=customXml/itemProps3.xml><?xml version="1.0" encoding="utf-8"?>
<ds:datastoreItem xmlns:ds="http://schemas.openxmlformats.org/officeDocument/2006/customXml" ds:itemID="{4AF7DF44-E724-4F40-B42C-9F87A2837C1D}">
  <ds:schemaRefs>
    <ds:schemaRef ds:uri="http://purl.org/dc/elements/1.1/"/>
    <ds:schemaRef ds:uri="http://purl.org/dc/dcmitype/"/>
    <ds:schemaRef ds:uri="http://schemas.microsoft.com/office/infopath/2007/PartnerControls"/>
    <ds:schemaRef ds:uri="http://schemas.microsoft.com/office/2006/metadata/properties"/>
    <ds:schemaRef ds:uri="http://schemas.microsoft.com/office/2006/documentManagement/types"/>
    <ds:schemaRef ds:uri="df695fe8-25b3-491f-94e1-1da3264bfd96"/>
    <ds:schemaRef ds:uri="f81703da-fe6d-47fe-993b-7eb3d65996cd"/>
    <ds:schemaRef ds:uri="http://purl.org/dc/term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6288</TotalTime>
  <Words>10456</Words>
  <Application>Microsoft Office PowerPoint</Application>
  <PresentationFormat>Widescreen</PresentationFormat>
  <Paragraphs>1087</Paragraphs>
  <Slides>94</Slides>
  <Notes>86</Notes>
  <HiddenSlides>0</HiddenSlides>
  <MMClips>0</MMClips>
  <ScaleCrop>false</ScaleCrop>
  <HeadingPairs>
    <vt:vector size="4" baseType="variant">
      <vt:variant>
        <vt:lpstr>Theme</vt:lpstr>
      </vt:variant>
      <vt:variant>
        <vt:i4>1</vt:i4>
      </vt:variant>
      <vt:variant>
        <vt:lpstr>Slide Titles</vt:lpstr>
      </vt:variant>
      <vt:variant>
        <vt:i4>94</vt:i4>
      </vt:variant>
    </vt:vector>
  </HeadingPairs>
  <TitlesOfParts>
    <vt:vector size="95" baseType="lpstr">
      <vt:lpstr>Simpson Training Dept Template</vt:lpstr>
      <vt:lpstr>PowerPoint Presentation</vt:lpstr>
      <vt:lpstr>PowerPoint Presentation</vt:lpstr>
      <vt:lpstr>Buildings and Homes in Flood Hazard Areas  Connections at or Below Design Flood Elevations </vt:lpstr>
      <vt:lpstr>Credit Information, cont.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Perez</dc:creator>
  <cp:lastModifiedBy>Parker Wallace</cp:lastModifiedBy>
  <cp:revision>32</cp:revision>
  <dcterms:created xsi:type="dcterms:W3CDTF">2021-10-08T15:44:31Z</dcterms:created>
  <dcterms:modified xsi:type="dcterms:W3CDTF">2022-04-27T15:29:01Z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AF37E392-47FA-45C8-8775-FAD6F4F15000</vt:lpwstr>
  </property>
  <property fmtid="{D5CDD505-2E9C-101B-9397-08002B2CF9AE}" pid="3" name="ArticulatePath">
    <vt:lpwstr>Presentation2</vt:lpwstr>
  </property>
  <property fmtid="{D5CDD505-2E9C-101B-9397-08002B2CF9AE}" pid="4" name="ContentTypeId">
    <vt:lpwstr>0x0101003FBD4B6D7AE94F4AA74453F7D49EEAE2</vt:lpwstr>
  </property>
</Properties>
</file>